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17"/>
  </p:notesMasterIdLst>
  <p:sldIdLst>
    <p:sldId id="256" r:id="rId5"/>
    <p:sldId id="258" r:id="rId6"/>
    <p:sldId id="259" r:id="rId7"/>
    <p:sldId id="260" r:id="rId8"/>
    <p:sldId id="261" r:id="rId9"/>
    <p:sldId id="262" r:id="rId10"/>
    <p:sldId id="263" r:id="rId11"/>
    <p:sldId id="264" r:id="rId12"/>
    <p:sldId id="265" r:id="rId13"/>
    <p:sldId id="266" r:id="rId14"/>
    <p:sldId id="267" r:id="rId15"/>
    <p:sldId id="268"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E7ED85C-80A4-B078-E135-DB4988489B05}" v="10" dt="2023-07-11T08:05:22.23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30" autoAdjust="0"/>
    <p:restoredTop sz="94660"/>
  </p:normalViewPr>
  <p:slideViewPr>
    <p:cSldViewPr snapToGrid="0">
      <p:cViewPr varScale="1">
        <p:scale>
          <a:sx n="49" d="100"/>
          <a:sy n="49" d="100"/>
        </p:scale>
        <p:origin x="91" y="1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microsoft.com/office/2015/10/relationships/revisionInfo" Target="revisionInfo.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nthony D'Ignazio" userId="S::dignazio.anthony@trinity.wa.edu.au::58081cc6-6f70-4c7b-a6ce-b738cd010638" providerId="AD" clId="Web-{4E7ED85C-80A4-B078-E135-DB4988489B05}"/>
    <pc:docChg chg="modSld">
      <pc:chgData name="Anthony D'Ignazio" userId="S::dignazio.anthony@trinity.wa.edu.au::58081cc6-6f70-4c7b-a6ce-b738cd010638" providerId="AD" clId="Web-{4E7ED85C-80A4-B078-E135-DB4988489B05}" dt="2023-07-11T08:05:22.230" v="9" actId="20577"/>
      <pc:docMkLst>
        <pc:docMk/>
      </pc:docMkLst>
      <pc:sldChg chg="modSp">
        <pc:chgData name="Anthony D'Ignazio" userId="S::dignazio.anthony@trinity.wa.edu.au::58081cc6-6f70-4c7b-a6ce-b738cd010638" providerId="AD" clId="Web-{4E7ED85C-80A4-B078-E135-DB4988489B05}" dt="2023-07-11T08:05:22.230" v="9" actId="20577"/>
        <pc:sldMkLst>
          <pc:docMk/>
          <pc:sldMk cId="2705405312" sldId="261"/>
        </pc:sldMkLst>
        <pc:spChg chg="mod">
          <ac:chgData name="Anthony D'Ignazio" userId="S::dignazio.anthony@trinity.wa.edu.au::58081cc6-6f70-4c7b-a6ce-b738cd010638" providerId="AD" clId="Web-{4E7ED85C-80A4-B078-E135-DB4988489B05}" dt="2023-07-11T08:05:22.230" v="9" actId="20577"/>
          <ac:spMkLst>
            <pc:docMk/>
            <pc:sldMk cId="2705405312" sldId="261"/>
            <ac:spMk id="2"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6AA921F-6383-4483-9E50-50341E072491}" type="datetimeFigureOut">
              <a:rPr lang="en-US" smtClean="0"/>
              <a:t>7/11/2023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9B2ED5E-BB2D-4F99-984B-074F733F7F17}" type="slidenum">
              <a:rPr lang="en-US" smtClean="0"/>
              <a:t>‹#›</a:t>
            </a:fld>
            <a:endParaRPr lang="en-US"/>
          </a:p>
        </p:txBody>
      </p:sp>
    </p:spTree>
    <p:extLst>
      <p:ext uri="{BB962C8B-B14F-4D97-AF65-F5344CB8AC3E}">
        <p14:creationId xmlns:p14="http://schemas.microsoft.com/office/powerpoint/2010/main" val="37030244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6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228600" indent="-228600" eaLnBrk="1" hangingPunct="1">
              <a:spcBef>
                <a:spcPct val="0"/>
              </a:spcBef>
              <a:buFontTx/>
              <a:buAutoNum type="arabicPeriod"/>
            </a:pPr>
            <a:r>
              <a:rPr lang="en-US" altLang="en-US"/>
              <a:t>Increase</a:t>
            </a:r>
          </a:p>
          <a:p>
            <a:pPr marL="228600" indent="-228600" eaLnBrk="1" hangingPunct="1">
              <a:spcBef>
                <a:spcPct val="0"/>
              </a:spcBef>
              <a:buFontTx/>
              <a:buAutoNum type="arabicPeriod"/>
            </a:pPr>
            <a:endParaRPr lang="en-US" altLang="en-US"/>
          </a:p>
        </p:txBody>
      </p:sp>
      <p:sp>
        <p:nvSpPr>
          <p:cNvPr id="4096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55CF794A-C624-4FB7-9BAB-AFCBF7284DBA}" type="slidenum">
              <a:rPr lang="en-US" altLang="en-US"/>
              <a:pPr eaLnBrk="1" hangingPunct="1"/>
              <a:t>5</a:t>
            </a:fld>
            <a:endParaRPr lang="en-US" altLang="en-US"/>
          </a:p>
        </p:txBody>
      </p:sp>
    </p:spTree>
    <p:extLst>
      <p:ext uri="{BB962C8B-B14F-4D97-AF65-F5344CB8AC3E}">
        <p14:creationId xmlns:p14="http://schemas.microsoft.com/office/powerpoint/2010/main" val="276038952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3091" name="Picture 19" descr="atoms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
            <a:ext cx="12192000" cy="6721475"/>
          </a:xfrm>
          <a:prstGeom prst="rect">
            <a:avLst/>
          </a:prstGeom>
          <a:noFill/>
          <a:extLst>
            <a:ext uri="{909E8E84-426E-40DD-AFC4-6F175D3DCCD1}">
              <a14:hiddenFill xmlns:a14="http://schemas.microsoft.com/office/drawing/2010/main">
                <a:solidFill>
                  <a:srgbClr val="FFFFFF"/>
                </a:solidFill>
              </a14:hiddenFill>
            </a:ext>
          </a:extLst>
        </p:spPr>
      </p:pic>
      <p:sp>
        <p:nvSpPr>
          <p:cNvPr id="3074" name="Rectangle 2"/>
          <p:cNvSpPr>
            <a:spLocks noGrp="1" noChangeArrowheads="1"/>
          </p:cNvSpPr>
          <p:nvPr>
            <p:ph type="ctrTitle"/>
          </p:nvPr>
        </p:nvSpPr>
        <p:spPr>
          <a:xfrm>
            <a:off x="914400" y="1196975"/>
            <a:ext cx="10363200" cy="1470025"/>
          </a:xfrm>
        </p:spPr>
        <p:txBody>
          <a:bodyPr/>
          <a:lstStyle>
            <a:lvl1pPr>
              <a:defRPr b="1"/>
            </a:lvl1pPr>
          </a:lstStyle>
          <a:p>
            <a:pPr lvl="0"/>
            <a:r>
              <a:rPr lang="en-US" altLang="en-US" noProof="0"/>
              <a:t>Click to edit Master title style</a:t>
            </a:r>
          </a:p>
        </p:txBody>
      </p:sp>
      <p:sp>
        <p:nvSpPr>
          <p:cNvPr id="3075" name="Rectangle 3"/>
          <p:cNvSpPr>
            <a:spLocks noGrp="1" noChangeArrowheads="1"/>
          </p:cNvSpPr>
          <p:nvPr>
            <p:ph type="subTitle" idx="1"/>
          </p:nvPr>
        </p:nvSpPr>
        <p:spPr>
          <a:xfrm>
            <a:off x="1828800" y="2952750"/>
            <a:ext cx="8534400" cy="1752600"/>
          </a:xfrm>
        </p:spPr>
        <p:txBody>
          <a:bodyPr/>
          <a:lstStyle>
            <a:lvl1pPr marL="0" indent="0" algn="ctr">
              <a:buFontTx/>
              <a:buNone/>
              <a:defRPr/>
            </a:lvl1pPr>
          </a:lstStyle>
          <a:p>
            <a:pPr lvl="0"/>
            <a:r>
              <a:rPr lang="en-US" altLang="en-US" noProof="0"/>
              <a:t>Click to edit Master subtitle style</a:t>
            </a:r>
          </a:p>
        </p:txBody>
      </p:sp>
      <p:sp>
        <p:nvSpPr>
          <p:cNvPr id="3076" name="Rectangle 4"/>
          <p:cNvSpPr>
            <a:spLocks noGrp="1" noChangeArrowheads="1"/>
          </p:cNvSpPr>
          <p:nvPr>
            <p:ph type="dt" sz="half" idx="2"/>
          </p:nvPr>
        </p:nvSpPr>
        <p:spPr/>
        <p:txBody>
          <a:bodyPr/>
          <a:lstStyle>
            <a:lvl1pPr>
              <a:defRPr/>
            </a:lvl1pPr>
          </a:lstStyle>
          <a:p>
            <a:fld id="{02110E39-7318-4C9A-A256-90B3CB9EDA95}" type="datetimeFigureOut">
              <a:rPr lang="en-US" smtClean="0"/>
              <a:t>7/11/2023</a:t>
            </a:fld>
            <a:endParaRPr lang="en-US"/>
          </a:p>
        </p:txBody>
      </p:sp>
      <p:sp>
        <p:nvSpPr>
          <p:cNvPr id="3077" name="Rectangle 5"/>
          <p:cNvSpPr>
            <a:spLocks noGrp="1" noChangeArrowheads="1"/>
          </p:cNvSpPr>
          <p:nvPr>
            <p:ph type="ftr" sz="quarter" idx="3"/>
          </p:nvPr>
        </p:nvSpPr>
        <p:spPr/>
        <p:txBody>
          <a:bodyPr/>
          <a:lstStyle>
            <a:lvl1pPr>
              <a:defRPr/>
            </a:lvl1pPr>
          </a:lstStyle>
          <a:p>
            <a:endParaRPr lang="en-US"/>
          </a:p>
        </p:txBody>
      </p:sp>
      <p:sp>
        <p:nvSpPr>
          <p:cNvPr id="3078" name="Rectangle 6"/>
          <p:cNvSpPr>
            <a:spLocks noGrp="1" noChangeArrowheads="1"/>
          </p:cNvSpPr>
          <p:nvPr>
            <p:ph type="sldNum" sz="quarter" idx="4"/>
          </p:nvPr>
        </p:nvSpPr>
        <p:spPr/>
        <p:txBody>
          <a:bodyPr/>
          <a:lstStyle>
            <a:lvl1pPr>
              <a:defRPr/>
            </a:lvl1pPr>
          </a:lstStyle>
          <a:p>
            <a:fld id="{1257F1EB-DF05-4942-A965-7C9016FD463A}" type="slidenum">
              <a:rPr lang="en-US" smtClean="0"/>
              <a:t>‹#›</a:t>
            </a:fld>
            <a:endParaRPr lang="en-US"/>
          </a:p>
        </p:txBody>
      </p:sp>
      <p:sp>
        <p:nvSpPr>
          <p:cNvPr id="3090" name="Text Box 18"/>
          <p:cNvSpPr txBox="1">
            <a:spLocks noChangeArrowheads="1"/>
          </p:cNvSpPr>
          <p:nvPr/>
        </p:nvSpPr>
        <p:spPr bwMode="auto">
          <a:xfrm rot="19237452">
            <a:off x="6194135" y="517803"/>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en-US" altLang="en-US" sz="1800"/>
          </a:p>
        </p:txBody>
      </p:sp>
    </p:spTree>
    <p:extLst>
      <p:ext uri="{BB962C8B-B14F-4D97-AF65-F5344CB8AC3E}">
        <p14:creationId xmlns:p14="http://schemas.microsoft.com/office/powerpoint/2010/main" val="13651727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fld id="{02110E39-7318-4C9A-A256-90B3CB9EDA95}" type="datetimeFigureOut">
              <a:rPr lang="en-US" smtClean="0"/>
              <a:t>7/11/2023</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1257F1EB-DF05-4942-A965-7C9016FD463A}" type="slidenum">
              <a:rPr lang="en-US" smtClean="0"/>
              <a:t>‹#›</a:t>
            </a:fld>
            <a:endParaRPr lang="en-US"/>
          </a:p>
        </p:txBody>
      </p:sp>
    </p:spTree>
    <p:extLst>
      <p:ext uri="{BB962C8B-B14F-4D97-AF65-F5344CB8AC3E}">
        <p14:creationId xmlns:p14="http://schemas.microsoft.com/office/powerpoint/2010/main" val="4647060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0260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0260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fld id="{02110E39-7318-4C9A-A256-90B3CB9EDA95}" type="datetimeFigureOut">
              <a:rPr lang="en-US" smtClean="0"/>
              <a:t>7/11/2023</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1257F1EB-DF05-4942-A965-7C9016FD463A}" type="slidenum">
              <a:rPr lang="en-US" smtClean="0"/>
              <a:t>‹#›</a:t>
            </a:fld>
            <a:endParaRPr lang="en-US"/>
          </a:p>
        </p:txBody>
      </p:sp>
    </p:spTree>
    <p:extLst>
      <p:ext uri="{BB962C8B-B14F-4D97-AF65-F5344CB8AC3E}">
        <p14:creationId xmlns:p14="http://schemas.microsoft.com/office/powerpoint/2010/main" val="59960584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p>
            <a:r>
              <a:rPr lang="en-US"/>
              <a:t>Click to edit Master title style</a:t>
            </a:r>
          </a:p>
        </p:txBody>
      </p:sp>
      <p:sp>
        <p:nvSpPr>
          <p:cNvPr id="3" name="Chart Placeholder 2"/>
          <p:cNvSpPr>
            <a:spLocks noGrp="1"/>
          </p:cNvSpPr>
          <p:nvPr>
            <p:ph type="chart" idx="1"/>
          </p:nvPr>
        </p:nvSpPr>
        <p:spPr>
          <a:xfrm>
            <a:off x="609600" y="1600201"/>
            <a:ext cx="10972800" cy="3700463"/>
          </a:xfrm>
        </p:spPr>
        <p:txBody>
          <a:bodyPr/>
          <a:lstStyle/>
          <a:p>
            <a:r>
              <a:rPr lang="en-US"/>
              <a:t>Click icon to add chart</a:t>
            </a:r>
          </a:p>
        </p:txBody>
      </p:sp>
      <p:sp>
        <p:nvSpPr>
          <p:cNvPr id="4" name="Date Placeholder 3"/>
          <p:cNvSpPr>
            <a:spLocks noGrp="1"/>
          </p:cNvSpPr>
          <p:nvPr>
            <p:ph type="dt" sz="half" idx="10"/>
          </p:nvPr>
        </p:nvSpPr>
        <p:spPr>
          <a:xfrm>
            <a:off x="609600" y="6245225"/>
            <a:ext cx="2844800" cy="476250"/>
          </a:xfrm>
        </p:spPr>
        <p:txBody>
          <a:bodyPr/>
          <a:lstStyle>
            <a:lvl1pPr>
              <a:defRPr/>
            </a:lvl1pPr>
          </a:lstStyle>
          <a:p>
            <a:fld id="{02110E39-7318-4C9A-A256-90B3CB9EDA95}" type="datetimeFigureOut">
              <a:rPr lang="en-US" smtClean="0"/>
              <a:t>7/11/2023</a:t>
            </a:fld>
            <a:endParaRPr lang="en-US"/>
          </a:p>
        </p:txBody>
      </p:sp>
      <p:sp>
        <p:nvSpPr>
          <p:cNvPr id="5" name="Footer Placeholder 4"/>
          <p:cNvSpPr>
            <a:spLocks noGrp="1"/>
          </p:cNvSpPr>
          <p:nvPr>
            <p:ph type="ftr" sz="quarter" idx="11"/>
          </p:nvPr>
        </p:nvSpPr>
        <p:spPr>
          <a:xfrm>
            <a:off x="4165600" y="6245225"/>
            <a:ext cx="3860800" cy="476250"/>
          </a:xfrm>
        </p:spPr>
        <p:txBody>
          <a:bodyPr/>
          <a:lstStyle>
            <a:lvl1pPr>
              <a:defRPr/>
            </a:lvl1pPr>
          </a:lstStyle>
          <a:p>
            <a:endParaRPr lang="en-US"/>
          </a:p>
        </p:txBody>
      </p:sp>
      <p:sp>
        <p:nvSpPr>
          <p:cNvPr id="6" name="Slide Number Placeholder 5"/>
          <p:cNvSpPr>
            <a:spLocks noGrp="1"/>
          </p:cNvSpPr>
          <p:nvPr>
            <p:ph type="sldNum" sz="quarter" idx="12"/>
          </p:nvPr>
        </p:nvSpPr>
        <p:spPr>
          <a:xfrm>
            <a:off x="8737600" y="6245225"/>
            <a:ext cx="2844800" cy="476250"/>
          </a:xfrm>
        </p:spPr>
        <p:txBody>
          <a:bodyPr/>
          <a:lstStyle>
            <a:lvl1pPr>
              <a:defRPr/>
            </a:lvl1pPr>
          </a:lstStyle>
          <a:p>
            <a:fld id="{1257F1EB-DF05-4942-A965-7C9016FD463A}" type="slidenum">
              <a:rPr lang="en-US" smtClean="0"/>
              <a:t>‹#›</a:t>
            </a:fld>
            <a:endParaRPr lang="en-US"/>
          </a:p>
        </p:txBody>
      </p:sp>
    </p:spTree>
    <p:extLst>
      <p:ext uri="{BB962C8B-B14F-4D97-AF65-F5344CB8AC3E}">
        <p14:creationId xmlns:p14="http://schemas.microsoft.com/office/powerpoint/2010/main" val="170659816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p>
            <a:r>
              <a:rPr lang="en-US"/>
              <a:t>Click to edit Master title style</a:t>
            </a:r>
          </a:p>
        </p:txBody>
      </p:sp>
      <p:sp>
        <p:nvSpPr>
          <p:cNvPr id="3" name="Text Placeholder 2"/>
          <p:cNvSpPr>
            <a:spLocks noGrp="1"/>
          </p:cNvSpPr>
          <p:nvPr>
            <p:ph type="body" sz="half" idx="1"/>
          </p:nvPr>
        </p:nvSpPr>
        <p:spPr>
          <a:xfrm>
            <a:off x="609600" y="1600201"/>
            <a:ext cx="5384800" cy="37004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37004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609600" y="6245225"/>
            <a:ext cx="2844800" cy="476250"/>
          </a:xfrm>
        </p:spPr>
        <p:txBody>
          <a:bodyPr/>
          <a:lstStyle>
            <a:lvl1pPr>
              <a:defRPr/>
            </a:lvl1pPr>
          </a:lstStyle>
          <a:p>
            <a:fld id="{02110E39-7318-4C9A-A256-90B3CB9EDA95}" type="datetimeFigureOut">
              <a:rPr lang="en-US" smtClean="0"/>
              <a:t>7/11/2023</a:t>
            </a:fld>
            <a:endParaRPr lang="en-US"/>
          </a:p>
        </p:txBody>
      </p:sp>
      <p:sp>
        <p:nvSpPr>
          <p:cNvPr id="6" name="Footer Placeholder 5"/>
          <p:cNvSpPr>
            <a:spLocks noGrp="1"/>
          </p:cNvSpPr>
          <p:nvPr>
            <p:ph type="ftr" sz="quarter" idx="11"/>
          </p:nvPr>
        </p:nvSpPr>
        <p:spPr>
          <a:xfrm>
            <a:off x="4165600" y="6245225"/>
            <a:ext cx="3860800" cy="476250"/>
          </a:xfrm>
        </p:spPr>
        <p:txBody>
          <a:bodyPr/>
          <a:lstStyle>
            <a:lvl1pPr>
              <a:defRPr/>
            </a:lvl1pPr>
          </a:lstStyle>
          <a:p>
            <a:endParaRPr lang="en-US"/>
          </a:p>
        </p:txBody>
      </p:sp>
      <p:sp>
        <p:nvSpPr>
          <p:cNvPr id="7" name="Slide Number Placeholder 6"/>
          <p:cNvSpPr>
            <a:spLocks noGrp="1"/>
          </p:cNvSpPr>
          <p:nvPr>
            <p:ph type="sldNum" sz="quarter" idx="12"/>
          </p:nvPr>
        </p:nvSpPr>
        <p:spPr>
          <a:xfrm>
            <a:off x="8737600" y="6245225"/>
            <a:ext cx="2844800" cy="476250"/>
          </a:xfrm>
        </p:spPr>
        <p:txBody>
          <a:bodyPr/>
          <a:lstStyle>
            <a:lvl1pPr>
              <a:defRPr/>
            </a:lvl1pPr>
          </a:lstStyle>
          <a:p>
            <a:fld id="{1257F1EB-DF05-4942-A965-7C9016FD463A}" type="slidenum">
              <a:rPr lang="en-US" smtClean="0"/>
              <a:t>‹#›</a:t>
            </a:fld>
            <a:endParaRPr lang="en-US"/>
          </a:p>
        </p:txBody>
      </p:sp>
    </p:spTree>
    <p:extLst>
      <p:ext uri="{BB962C8B-B14F-4D97-AF65-F5344CB8AC3E}">
        <p14:creationId xmlns:p14="http://schemas.microsoft.com/office/powerpoint/2010/main" val="10038496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fld id="{02110E39-7318-4C9A-A256-90B3CB9EDA95}" type="datetimeFigureOut">
              <a:rPr lang="en-US" smtClean="0"/>
              <a:t>7/11/2023</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1257F1EB-DF05-4942-A965-7C9016FD463A}" type="slidenum">
              <a:rPr lang="en-US" smtClean="0"/>
              <a:t>‹#›</a:t>
            </a:fld>
            <a:endParaRPr lang="en-US"/>
          </a:p>
        </p:txBody>
      </p:sp>
    </p:spTree>
    <p:extLst>
      <p:ext uri="{BB962C8B-B14F-4D97-AF65-F5344CB8AC3E}">
        <p14:creationId xmlns:p14="http://schemas.microsoft.com/office/powerpoint/2010/main" val="8414057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39"/>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1" y="4589464"/>
            <a:ext cx="105156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fld id="{02110E39-7318-4C9A-A256-90B3CB9EDA95}" type="datetimeFigureOut">
              <a:rPr lang="en-US" smtClean="0"/>
              <a:t>7/11/2023</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1257F1EB-DF05-4942-A965-7C9016FD463A}" type="slidenum">
              <a:rPr lang="en-US" smtClean="0"/>
              <a:t>‹#›</a:t>
            </a:fld>
            <a:endParaRPr lang="en-US"/>
          </a:p>
        </p:txBody>
      </p:sp>
    </p:spTree>
    <p:extLst>
      <p:ext uri="{BB962C8B-B14F-4D97-AF65-F5344CB8AC3E}">
        <p14:creationId xmlns:p14="http://schemas.microsoft.com/office/powerpoint/2010/main" val="6004860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37004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37004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lstStyle>
          <a:p>
            <a:fld id="{02110E39-7318-4C9A-A256-90B3CB9EDA95}" type="datetimeFigureOut">
              <a:rPr lang="en-US" smtClean="0"/>
              <a:t>7/11/2023</a:t>
            </a:fld>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1257F1EB-DF05-4942-A965-7C9016FD463A}" type="slidenum">
              <a:rPr lang="en-US" smtClean="0"/>
              <a:t>‹#›</a:t>
            </a:fld>
            <a:endParaRPr lang="en-US"/>
          </a:p>
        </p:txBody>
      </p:sp>
    </p:spTree>
    <p:extLst>
      <p:ext uri="{BB962C8B-B14F-4D97-AF65-F5344CB8AC3E}">
        <p14:creationId xmlns:p14="http://schemas.microsoft.com/office/powerpoint/2010/main" val="10175057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40317" y="365126"/>
            <a:ext cx="10515600" cy="1325563"/>
          </a:xfrm>
        </p:spPr>
        <p:txBody>
          <a:bodyPr/>
          <a:lstStyle/>
          <a:p>
            <a:r>
              <a:rPr lang="en-US"/>
              <a:t>Click to edit Master title style</a:t>
            </a:r>
          </a:p>
        </p:txBody>
      </p:sp>
      <p:sp>
        <p:nvSpPr>
          <p:cNvPr id="3" name="Text Placeholder 2"/>
          <p:cNvSpPr>
            <a:spLocks noGrp="1"/>
          </p:cNvSpPr>
          <p:nvPr>
            <p:ph type="body" idx="1"/>
          </p:nvPr>
        </p:nvSpPr>
        <p:spPr>
          <a:xfrm>
            <a:off x="840318"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40318" y="2505075"/>
            <a:ext cx="5158316"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71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a:lvl1pPr>
          </a:lstStyle>
          <a:p>
            <a:fld id="{02110E39-7318-4C9A-A256-90B3CB9EDA95}" type="datetimeFigureOut">
              <a:rPr lang="en-US" smtClean="0"/>
              <a:t>7/11/2023</a:t>
            </a:fld>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1257F1EB-DF05-4942-A965-7C9016FD463A}" type="slidenum">
              <a:rPr lang="en-US" smtClean="0"/>
              <a:t>‹#›</a:t>
            </a:fld>
            <a:endParaRPr lang="en-US"/>
          </a:p>
        </p:txBody>
      </p:sp>
    </p:spTree>
    <p:extLst>
      <p:ext uri="{BB962C8B-B14F-4D97-AF65-F5344CB8AC3E}">
        <p14:creationId xmlns:p14="http://schemas.microsoft.com/office/powerpoint/2010/main" val="27357067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a:lvl1pPr>
          </a:lstStyle>
          <a:p>
            <a:fld id="{02110E39-7318-4C9A-A256-90B3CB9EDA95}" type="datetimeFigureOut">
              <a:rPr lang="en-US" smtClean="0"/>
              <a:t>7/11/2023</a:t>
            </a:fld>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1257F1EB-DF05-4942-A965-7C9016FD463A}" type="slidenum">
              <a:rPr lang="en-US" smtClean="0"/>
              <a:t>‹#›</a:t>
            </a:fld>
            <a:endParaRPr lang="en-US"/>
          </a:p>
        </p:txBody>
      </p:sp>
    </p:spTree>
    <p:extLst>
      <p:ext uri="{BB962C8B-B14F-4D97-AF65-F5344CB8AC3E}">
        <p14:creationId xmlns:p14="http://schemas.microsoft.com/office/powerpoint/2010/main" val="2808513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fld id="{02110E39-7318-4C9A-A256-90B3CB9EDA95}" type="datetimeFigureOut">
              <a:rPr lang="en-US" smtClean="0"/>
              <a:t>7/11/2023</a:t>
            </a:fld>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1257F1EB-DF05-4942-A965-7C9016FD463A}" type="slidenum">
              <a:rPr lang="en-US" smtClean="0"/>
              <a:t>‹#›</a:t>
            </a:fld>
            <a:endParaRPr lang="en-US"/>
          </a:p>
        </p:txBody>
      </p:sp>
    </p:spTree>
    <p:extLst>
      <p:ext uri="{BB962C8B-B14F-4D97-AF65-F5344CB8AC3E}">
        <p14:creationId xmlns:p14="http://schemas.microsoft.com/office/powerpoint/2010/main" val="13105837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8" y="457200"/>
            <a:ext cx="393276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717" y="987426"/>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fld id="{02110E39-7318-4C9A-A256-90B3CB9EDA95}" type="datetimeFigureOut">
              <a:rPr lang="en-US" smtClean="0"/>
              <a:t>7/11/2023</a:t>
            </a:fld>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1257F1EB-DF05-4942-A965-7C9016FD463A}" type="slidenum">
              <a:rPr lang="en-US" smtClean="0"/>
              <a:t>‹#›</a:t>
            </a:fld>
            <a:endParaRPr lang="en-US"/>
          </a:p>
        </p:txBody>
      </p:sp>
    </p:spTree>
    <p:extLst>
      <p:ext uri="{BB962C8B-B14F-4D97-AF65-F5344CB8AC3E}">
        <p14:creationId xmlns:p14="http://schemas.microsoft.com/office/powerpoint/2010/main" val="16041208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8" y="457200"/>
            <a:ext cx="393276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717" y="987426"/>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fld id="{02110E39-7318-4C9A-A256-90B3CB9EDA95}" type="datetimeFigureOut">
              <a:rPr lang="en-US" smtClean="0"/>
              <a:t>7/11/2023</a:t>
            </a:fld>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1257F1EB-DF05-4942-A965-7C9016FD463A}" type="slidenum">
              <a:rPr lang="en-US" smtClean="0"/>
              <a:t>‹#›</a:t>
            </a:fld>
            <a:endParaRPr lang="en-US"/>
          </a:p>
        </p:txBody>
      </p:sp>
    </p:spTree>
    <p:extLst>
      <p:ext uri="{BB962C8B-B14F-4D97-AF65-F5344CB8AC3E}">
        <p14:creationId xmlns:p14="http://schemas.microsoft.com/office/powerpoint/2010/main" val="1123713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43" name="Rectangle 19"/>
          <p:cNvSpPr>
            <a:spLocks noChangeArrowheads="1"/>
          </p:cNvSpPr>
          <p:nvPr/>
        </p:nvSpPr>
        <p:spPr bwMode="auto">
          <a:xfrm>
            <a:off x="0" y="-14288"/>
            <a:ext cx="12217400" cy="6735763"/>
          </a:xfrm>
          <a:prstGeom prst="rect">
            <a:avLst/>
          </a:prstGeom>
          <a:solidFill>
            <a:schemeClr val="bg1">
              <a:alpha val="77000"/>
            </a:scheme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p>
        </p:txBody>
      </p:sp>
      <p:pic>
        <p:nvPicPr>
          <p:cNvPr id="1042" name="Picture 18" descr="atoms2"/>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0" y="1"/>
            <a:ext cx="12192000" cy="6856413"/>
          </a:xfrm>
          <a:prstGeom prst="rect">
            <a:avLst/>
          </a:prstGeom>
          <a:noFill/>
          <a:extLst>
            <a:ext uri="{909E8E84-426E-40DD-AFC4-6F175D3DCCD1}">
              <a14:hiddenFill xmlns:a14="http://schemas.microsoft.com/office/drawing/2010/main">
                <a:solidFill>
                  <a:srgbClr val="FFFFFF"/>
                </a:solidFill>
              </a14:hiddenFill>
            </a:ext>
          </a:extLst>
        </p:spPr>
      </p:pic>
      <p:sp>
        <p:nvSpPr>
          <p:cNvPr id="1026" name="Rectangle 2"/>
          <p:cNvSpPr>
            <a:spLocks noGrp="1" noChangeArrowheads="1"/>
          </p:cNvSpPr>
          <p:nvPr>
            <p:ph type="title"/>
          </p:nvPr>
        </p:nvSpPr>
        <p:spPr bwMode="auto">
          <a:xfrm>
            <a:off x="609600" y="274638"/>
            <a:ext cx="109728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09600" y="1600201"/>
            <a:ext cx="10972800" cy="37004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p:cNvSpPr>
            <a:spLocks noGrp="1" noChangeArrowheads="1"/>
          </p:cNvSpPr>
          <p:nvPr>
            <p:ph type="dt" sz="half" idx="2"/>
          </p:nvPr>
        </p:nvSpPr>
        <p:spPr bwMode="auto">
          <a:xfrm>
            <a:off x="609600" y="6245225"/>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fld id="{02110E39-7318-4C9A-A256-90B3CB9EDA95}" type="datetimeFigureOut">
              <a:rPr lang="en-US" smtClean="0"/>
              <a:t>7/11/2023</a:t>
            </a:fld>
            <a:endParaRPr lang="en-US"/>
          </a:p>
        </p:txBody>
      </p:sp>
      <p:sp>
        <p:nvSpPr>
          <p:cNvPr id="1029" name="Rectangle 5"/>
          <p:cNvSpPr>
            <a:spLocks noGrp="1" noChangeArrowheads="1"/>
          </p:cNvSpPr>
          <p:nvPr>
            <p:ph type="ftr" sz="quarter" idx="3"/>
          </p:nvPr>
        </p:nvSpPr>
        <p:spPr bwMode="auto">
          <a:xfrm>
            <a:off x="4165600" y="6245225"/>
            <a:ext cx="3860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endParaRPr lang="en-US"/>
          </a:p>
        </p:txBody>
      </p:sp>
      <p:sp>
        <p:nvSpPr>
          <p:cNvPr id="1030" name="Rectangle 6"/>
          <p:cNvSpPr>
            <a:spLocks noGrp="1" noChangeArrowheads="1"/>
          </p:cNvSpPr>
          <p:nvPr>
            <p:ph type="sldNum" sz="quarter" idx="4"/>
          </p:nvPr>
        </p:nvSpPr>
        <p:spPr bwMode="auto">
          <a:xfrm>
            <a:off x="8737600" y="6245225"/>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fld id="{1257F1EB-DF05-4942-A965-7C9016FD463A}" type="slidenum">
              <a:rPr lang="en-US" smtClean="0"/>
              <a:t>‹#›</a:t>
            </a:fld>
            <a:endParaRPr lang="en-US"/>
          </a:p>
        </p:txBody>
      </p:sp>
    </p:spTree>
    <p:extLst>
      <p:ext uri="{BB962C8B-B14F-4D97-AF65-F5344CB8AC3E}">
        <p14:creationId xmlns:p14="http://schemas.microsoft.com/office/powerpoint/2010/main" val="63091344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txStyles>
    <p:titleStyle>
      <a:lvl1pPr algn="ctr" rtl="0" eaLnBrk="1" fontAlgn="base" hangingPunct="1">
        <a:spcBef>
          <a:spcPct val="0"/>
        </a:spcBef>
        <a:spcAft>
          <a:spcPct val="0"/>
        </a:spcAft>
        <a:defRPr sz="4400" kern="1200">
          <a:solidFill>
            <a:schemeClr val="tx2"/>
          </a:solidFill>
          <a:latin typeface="+mj-lt"/>
          <a:ea typeface="+mj-ea"/>
          <a:cs typeface="+mj-cs"/>
        </a:defRPr>
      </a:lvl1pPr>
      <a:lvl2pPr algn="ctr" rtl="0" eaLnBrk="1" fontAlgn="base" hangingPunct="1">
        <a:spcBef>
          <a:spcPct val="0"/>
        </a:spcBef>
        <a:spcAft>
          <a:spcPct val="0"/>
        </a:spcAft>
        <a:defRPr sz="4400">
          <a:solidFill>
            <a:schemeClr val="tx2"/>
          </a:solidFill>
          <a:latin typeface="Arial" panose="020B0604020202020204" pitchFamily="34" charset="0"/>
        </a:defRPr>
      </a:lvl2pPr>
      <a:lvl3pPr algn="ctr" rtl="0" eaLnBrk="1" fontAlgn="base" hangingPunct="1">
        <a:spcBef>
          <a:spcPct val="0"/>
        </a:spcBef>
        <a:spcAft>
          <a:spcPct val="0"/>
        </a:spcAft>
        <a:defRPr sz="4400">
          <a:solidFill>
            <a:schemeClr val="tx2"/>
          </a:solidFill>
          <a:latin typeface="Arial" panose="020B0604020202020204" pitchFamily="34" charset="0"/>
        </a:defRPr>
      </a:lvl3pPr>
      <a:lvl4pPr algn="ctr" rtl="0" eaLnBrk="1" fontAlgn="base" hangingPunct="1">
        <a:spcBef>
          <a:spcPct val="0"/>
        </a:spcBef>
        <a:spcAft>
          <a:spcPct val="0"/>
        </a:spcAft>
        <a:defRPr sz="4400">
          <a:solidFill>
            <a:schemeClr val="tx2"/>
          </a:solidFill>
          <a:latin typeface="Arial" panose="020B0604020202020204" pitchFamily="34" charset="0"/>
        </a:defRPr>
      </a:lvl4pPr>
      <a:lvl5pPr algn="ctr" rtl="0" eaLnBrk="1" fontAlgn="base" hangingPunct="1">
        <a:spcBef>
          <a:spcPct val="0"/>
        </a:spcBef>
        <a:spcAft>
          <a:spcPct val="0"/>
        </a:spcAft>
        <a:defRPr sz="4400">
          <a:solidFill>
            <a:schemeClr val="tx2"/>
          </a:solidFill>
          <a:latin typeface="Arial" panose="020B0604020202020204" pitchFamily="34" charset="0"/>
        </a:defRPr>
      </a:lvl5pPr>
      <a:lvl6pPr marL="457200" algn="ctr" rtl="0" eaLnBrk="1" fontAlgn="base" hangingPunct="1">
        <a:spcBef>
          <a:spcPct val="0"/>
        </a:spcBef>
        <a:spcAft>
          <a:spcPct val="0"/>
        </a:spcAft>
        <a:defRPr sz="4400">
          <a:solidFill>
            <a:schemeClr val="tx2"/>
          </a:solidFill>
          <a:latin typeface="Arial" panose="020B0604020202020204" pitchFamily="34" charset="0"/>
        </a:defRPr>
      </a:lvl6pPr>
      <a:lvl7pPr marL="914400" algn="ctr" rtl="0" eaLnBrk="1" fontAlgn="base" hangingPunct="1">
        <a:spcBef>
          <a:spcPct val="0"/>
        </a:spcBef>
        <a:spcAft>
          <a:spcPct val="0"/>
        </a:spcAft>
        <a:defRPr sz="4400">
          <a:solidFill>
            <a:schemeClr val="tx2"/>
          </a:solidFill>
          <a:latin typeface="Arial" panose="020B0604020202020204" pitchFamily="34" charset="0"/>
        </a:defRPr>
      </a:lvl7pPr>
      <a:lvl8pPr marL="1371600" algn="ctr" rtl="0" eaLnBrk="1" fontAlgn="base" hangingPunct="1">
        <a:spcBef>
          <a:spcPct val="0"/>
        </a:spcBef>
        <a:spcAft>
          <a:spcPct val="0"/>
        </a:spcAft>
        <a:defRPr sz="4400">
          <a:solidFill>
            <a:schemeClr val="tx2"/>
          </a:solidFill>
          <a:latin typeface="Arial" panose="020B0604020202020204" pitchFamily="34" charset="0"/>
        </a:defRPr>
      </a:lvl8pPr>
      <a:lvl9pPr marL="1828800" algn="ctr" rtl="0" eaLnBrk="1" fontAlgn="base" hangingPunct="1">
        <a:spcBef>
          <a:spcPct val="0"/>
        </a:spcBef>
        <a:spcAft>
          <a:spcPct val="0"/>
        </a:spcAft>
        <a:defRPr sz="4400">
          <a:solidFill>
            <a:schemeClr val="tx2"/>
          </a:solidFill>
          <a:latin typeface="Arial" panose="020B0604020202020204" pitchFamily="34"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hyperlink" Target="file:///C:\Documents%20and%20Settings\Administrator\Desktop\Year%2011\06WestOne%20material\Chemistry%202A%20Learning\content\solutions_in_the_home\html\p15.html"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hyperlink" Target="file:///C:\Documents%20and%20Settings\Administrator\Desktop\Year%2011\06WestOne%20material\Chemistry%202A%20Learning\content\solutions_in_the_home\html\p15.html"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style>
          <a:lnRef idx="2">
            <a:schemeClr val="accent4"/>
          </a:lnRef>
          <a:fillRef idx="1">
            <a:schemeClr val="lt1"/>
          </a:fillRef>
          <a:effectRef idx="0">
            <a:schemeClr val="accent4"/>
          </a:effectRef>
          <a:fontRef idx="minor">
            <a:schemeClr val="dk1"/>
          </a:fontRef>
        </p:style>
        <p:txBody>
          <a:bodyPr/>
          <a:lstStyle/>
          <a:p>
            <a:r>
              <a:rPr lang="en-US" dirty="0"/>
              <a:t>Evaporation &amp; </a:t>
            </a:r>
            <a:r>
              <a:rPr lang="en-US" dirty="0" err="1"/>
              <a:t>Vapour</a:t>
            </a:r>
            <a:r>
              <a:rPr lang="en-US" dirty="0"/>
              <a:t> Pressure</a:t>
            </a:r>
          </a:p>
        </p:txBody>
      </p:sp>
      <p:sp>
        <p:nvSpPr>
          <p:cNvPr id="3" name="Subtitle 2"/>
          <p:cNvSpPr>
            <a:spLocks noGrp="1"/>
          </p:cNvSpPr>
          <p:nvPr>
            <p:ph type="subTitle" idx="1"/>
          </p:nvPr>
        </p:nvSpPr>
        <p:spPr>
          <a:xfrm>
            <a:off x="598515" y="2952750"/>
            <a:ext cx="10939549" cy="3905250"/>
          </a:xfrm>
        </p:spPr>
        <p:style>
          <a:lnRef idx="2">
            <a:schemeClr val="accent2"/>
          </a:lnRef>
          <a:fillRef idx="1">
            <a:schemeClr val="lt1"/>
          </a:fillRef>
          <a:effectRef idx="0">
            <a:schemeClr val="accent2"/>
          </a:effectRef>
          <a:fontRef idx="minor">
            <a:schemeClr val="dk1"/>
          </a:fontRef>
        </p:style>
        <p:txBody>
          <a:bodyPr/>
          <a:lstStyle/>
          <a:p>
            <a:r>
              <a:rPr lang="en-AU" b="1" u="sng" dirty="0"/>
              <a:t>Learning Intentions:</a:t>
            </a:r>
            <a:endParaRPr lang="en-US" dirty="0"/>
          </a:p>
          <a:p>
            <a:pPr lvl="0" algn="l"/>
            <a:r>
              <a:rPr lang="en-AU" dirty="0">
                <a:latin typeface="+mj-lt"/>
              </a:rPr>
              <a:t>•	</a:t>
            </a:r>
            <a:r>
              <a:rPr lang="en-AU" sz="2000" dirty="0">
                <a:latin typeface="+mj-lt"/>
              </a:rPr>
              <a:t>Use the Kinetic Theory of Matter to explain</a:t>
            </a:r>
          </a:p>
          <a:p>
            <a:pPr lvl="0" algn="l"/>
            <a:r>
              <a:rPr lang="en-AU" sz="2000" dirty="0">
                <a:latin typeface="+mj-lt"/>
              </a:rPr>
              <a:t>-	relationship between heat and temperature</a:t>
            </a:r>
          </a:p>
          <a:p>
            <a:pPr lvl="0" algn="l"/>
            <a:r>
              <a:rPr lang="en-AU" sz="2000" dirty="0">
                <a:latin typeface="+mj-lt"/>
              </a:rPr>
              <a:t>-	change of phase</a:t>
            </a:r>
          </a:p>
          <a:p>
            <a:pPr lvl="0" algn="l"/>
            <a:r>
              <a:rPr lang="en-AU" sz="2000" dirty="0">
                <a:latin typeface="+mj-lt"/>
              </a:rPr>
              <a:t>-	vapour pressure and factors that affect vapour pressure</a:t>
            </a:r>
          </a:p>
          <a:p>
            <a:pPr lvl="0" algn="l"/>
            <a:r>
              <a:rPr lang="en-AU" dirty="0">
                <a:latin typeface="+mj-lt"/>
              </a:rPr>
              <a:t>• </a:t>
            </a:r>
            <a:r>
              <a:rPr lang="en-AU" sz="2000" dirty="0">
                <a:latin typeface="+mj-lt"/>
              </a:rPr>
              <a:t>	Explain the effect of concentration on vapour pressure, melting point and boiling point 	of a solution.</a:t>
            </a:r>
            <a:endParaRPr lang="en-US" sz="2000" dirty="0">
              <a:latin typeface="+mj-lt"/>
            </a:endParaRPr>
          </a:p>
          <a:p>
            <a:pPr lvl="0" algn="l"/>
            <a:r>
              <a:rPr lang="en-AU" dirty="0">
                <a:latin typeface="+mj-lt"/>
              </a:rPr>
              <a:t>•</a:t>
            </a:r>
            <a:r>
              <a:rPr lang="en-AU" sz="2000" dirty="0">
                <a:latin typeface="+mj-lt"/>
              </a:rPr>
              <a:t> 	Explain and describe the interaction between solute and solvent particles in a solution.</a:t>
            </a:r>
          </a:p>
          <a:p>
            <a:pPr lvl="0"/>
            <a:endParaRPr lang="en-US" dirty="0"/>
          </a:p>
          <a:p>
            <a:endParaRPr lang="en-US" dirty="0"/>
          </a:p>
        </p:txBody>
      </p:sp>
    </p:spTree>
    <p:extLst>
      <p:ext uri="{BB962C8B-B14F-4D97-AF65-F5344CB8AC3E}">
        <p14:creationId xmlns:p14="http://schemas.microsoft.com/office/powerpoint/2010/main" val="155222624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7" name="Rectangle 5"/>
          <p:cNvSpPr>
            <a:spLocks noChangeArrowheads="1"/>
          </p:cNvSpPr>
          <p:nvPr/>
        </p:nvSpPr>
        <p:spPr bwMode="auto">
          <a:xfrm>
            <a:off x="681965" y="1059745"/>
            <a:ext cx="7762875" cy="2554545"/>
          </a:xfrm>
          <a:prstGeom prst="rect">
            <a:avLst/>
          </a:prstGeom>
          <a:solidFill>
            <a:schemeClr val="bg1"/>
          </a:solidFill>
          <a:ln>
            <a:noFill/>
          </a:ln>
          <a:effectLst/>
        </p:spPr>
        <p:txBody>
          <a:bodyPr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AU" altLang="ja-JP" sz="2400" b="1" dirty="0">
                <a:latin typeface="Calibri" panose="020F0502020204030204" pitchFamily="34" charset="0"/>
                <a:ea typeface="MS PGothic" panose="020B0600070205080204" pitchFamily="34" charset="-128"/>
                <a:cs typeface="Times New Roman" panose="02020603050405020304" pitchFamily="18" charset="0"/>
                <a:hlinkClick r:id="rId2" action="ppaction://hlinkfile"/>
              </a:rPr>
              <a:t>Vapour pressures and boiling points</a:t>
            </a:r>
            <a:endParaRPr lang="en-US" altLang="ja-JP" sz="1600" dirty="0">
              <a:ea typeface="MS PGothic" panose="020B0600070205080204" pitchFamily="34" charset="-128"/>
              <a:cs typeface="Times New Roman" panose="02020603050405020304" pitchFamily="18" charset="0"/>
            </a:endParaRPr>
          </a:p>
          <a:p>
            <a:r>
              <a:rPr lang="en-AU" altLang="ja-JP" sz="2400" dirty="0">
                <a:latin typeface="Calibri" panose="020F0502020204030204" pitchFamily="34" charset="0"/>
                <a:ea typeface="MS PGothic" panose="020B0600070205080204" pitchFamily="34" charset="-128"/>
                <a:cs typeface="Times New Roman" panose="02020603050405020304" pitchFamily="18" charset="0"/>
              </a:rPr>
              <a:t>When a solute dissolves in a solvent, there is an </a:t>
            </a:r>
            <a:r>
              <a:rPr lang="en-AU" altLang="ja-JP" sz="2400" b="1" dirty="0">
                <a:solidFill>
                  <a:srgbClr val="FF0000"/>
                </a:solidFill>
                <a:latin typeface="Calibri" panose="020F0502020204030204" pitchFamily="34" charset="0"/>
                <a:ea typeface="MS PGothic" panose="020B0600070205080204" pitchFamily="34" charset="-128"/>
                <a:cs typeface="Times New Roman" panose="02020603050405020304" pitchFamily="18" charset="0"/>
              </a:rPr>
              <a:t>ION-DIPOLE</a:t>
            </a:r>
            <a:r>
              <a:rPr lang="en-AU" altLang="ja-JP" sz="2400" dirty="0">
                <a:latin typeface="Calibri" panose="020F0502020204030204" pitchFamily="34" charset="0"/>
                <a:ea typeface="MS PGothic" panose="020B0600070205080204" pitchFamily="34" charset="-128"/>
                <a:cs typeface="Times New Roman" panose="02020603050405020304" pitchFamily="18" charset="0"/>
              </a:rPr>
              <a:t> attraction between the solute particles and  the solvent particles. These attractions are stronger than the attractions between particles in the pure solvent. </a:t>
            </a:r>
            <a:endParaRPr lang="en-US" altLang="ja-JP" sz="1600" dirty="0">
              <a:ea typeface="MS PGothic" panose="020B0600070205080204" pitchFamily="34" charset="-128"/>
              <a:cs typeface="Times New Roman" panose="02020603050405020304" pitchFamily="18" charset="0"/>
            </a:endParaRPr>
          </a:p>
          <a:p>
            <a:endParaRPr lang="en-US" altLang="ja-JP" sz="4000" dirty="0">
              <a:ea typeface="MS PGothic" panose="020B0600070205080204" pitchFamily="34" charset="-128"/>
              <a:cs typeface="Times New Roman" panose="02020603050405020304" pitchFamily="18" charset="0"/>
            </a:endParaRPr>
          </a:p>
        </p:txBody>
      </p:sp>
      <p:sp>
        <p:nvSpPr>
          <p:cNvPr id="36869" name="Rectangle 6"/>
          <p:cNvSpPr>
            <a:spLocks noChangeArrowheads="1"/>
          </p:cNvSpPr>
          <p:nvPr/>
        </p:nvSpPr>
        <p:spPr bwMode="auto">
          <a:xfrm>
            <a:off x="609600" y="2864909"/>
            <a:ext cx="5624945" cy="5016758"/>
          </a:xfrm>
          <a:prstGeom prst="rect">
            <a:avLst/>
          </a:prstGeom>
          <a:solidFill>
            <a:schemeClr val="bg1"/>
          </a:solidFill>
          <a:ln>
            <a:noFill/>
          </a:ln>
          <a:effectLst/>
        </p:spPr>
        <p:txBody>
          <a:bodyPr wrap="squar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AU" altLang="ja-JP" sz="2400" dirty="0">
                <a:latin typeface="Calibri" panose="020F0502020204030204" pitchFamily="34" charset="0"/>
                <a:ea typeface="MS PGothic" panose="020B0600070205080204" pitchFamily="34" charset="-128"/>
                <a:cs typeface="Times New Roman" panose="02020603050405020304" pitchFamily="18" charset="0"/>
              </a:rPr>
              <a:t>This results in the following:</a:t>
            </a:r>
            <a:endParaRPr lang="en-US" altLang="ja-JP" sz="1600" dirty="0">
              <a:ea typeface="MS PGothic" panose="020B0600070205080204" pitchFamily="34" charset="-128"/>
              <a:cs typeface="Times New Roman" panose="02020603050405020304" pitchFamily="18" charset="0"/>
            </a:endParaRPr>
          </a:p>
          <a:p>
            <a:r>
              <a:rPr lang="en-AU" altLang="ja-JP" sz="2400" dirty="0" err="1">
                <a:latin typeface="Calibri" panose="020F0502020204030204" pitchFamily="34" charset="0"/>
                <a:ea typeface="MS PGothic" panose="020B0600070205080204" pitchFamily="34" charset="-128"/>
                <a:cs typeface="Times New Roman" panose="02020603050405020304" pitchFamily="18" charset="0"/>
              </a:rPr>
              <a:t>More</a:t>
            </a:r>
            <a:r>
              <a:rPr lang="en-AU" altLang="ja-JP" sz="2400" dirty="0" err="1">
                <a:solidFill>
                  <a:schemeClr val="accent5">
                    <a:lumMod val="50000"/>
                  </a:schemeClr>
                </a:solidFill>
                <a:latin typeface="Calibri" panose="020F0502020204030204" pitchFamily="34" charset="0"/>
                <a:ea typeface="MS PGothic" panose="020B0600070205080204" pitchFamily="34" charset="-128"/>
                <a:cs typeface="Times New Roman" panose="02020603050405020304" pitchFamily="18" charset="0"/>
              </a:rPr>
              <a:t>_</a:t>
            </a:r>
            <a:r>
              <a:rPr lang="en-AU" altLang="ja-JP" sz="2400" u="sng" dirty="0" err="1">
                <a:solidFill>
                  <a:schemeClr val="accent5">
                    <a:lumMod val="50000"/>
                  </a:schemeClr>
                </a:solidFill>
                <a:latin typeface="Calibri" panose="020F0502020204030204" pitchFamily="34" charset="0"/>
                <a:ea typeface="MS PGothic" panose="020B0600070205080204" pitchFamily="34" charset="-128"/>
                <a:cs typeface="Times New Roman" panose="02020603050405020304" pitchFamily="18" charset="0"/>
              </a:rPr>
              <a:t>ENERGY</a:t>
            </a:r>
            <a:r>
              <a:rPr lang="en-AU" altLang="ja-JP" sz="2400" dirty="0">
                <a:solidFill>
                  <a:schemeClr val="accent5">
                    <a:lumMod val="50000"/>
                  </a:schemeClr>
                </a:solidFill>
                <a:latin typeface="Calibri" panose="020F0502020204030204" pitchFamily="34" charset="0"/>
                <a:ea typeface="MS PGothic" panose="020B0600070205080204" pitchFamily="34" charset="-128"/>
                <a:cs typeface="Times New Roman" panose="02020603050405020304" pitchFamily="18" charset="0"/>
              </a:rPr>
              <a:t>_</a:t>
            </a:r>
            <a:r>
              <a:rPr lang="en-AU" altLang="ja-JP" sz="2400" dirty="0">
                <a:latin typeface="Calibri" panose="020F0502020204030204" pitchFamily="34" charset="0"/>
                <a:ea typeface="MS PGothic" panose="020B0600070205080204" pitchFamily="34" charset="-128"/>
                <a:cs typeface="Times New Roman" panose="02020603050405020304" pitchFamily="18" charset="0"/>
              </a:rPr>
              <a:t>  is required to allow the particles to escape from the liquid. Evaporation will therefore be </a:t>
            </a:r>
            <a:r>
              <a:rPr lang="en-AU" altLang="ja-JP" sz="2400" dirty="0">
                <a:solidFill>
                  <a:schemeClr val="accent5">
                    <a:lumMod val="50000"/>
                  </a:schemeClr>
                </a:solidFill>
                <a:latin typeface="Calibri" panose="020F0502020204030204" pitchFamily="34" charset="0"/>
                <a:ea typeface="MS PGothic" panose="020B0600070205080204" pitchFamily="34" charset="-128"/>
                <a:cs typeface="Times New Roman" panose="02020603050405020304" pitchFamily="18" charset="0"/>
              </a:rPr>
              <a:t>_</a:t>
            </a:r>
            <a:r>
              <a:rPr lang="en-AU" altLang="ja-JP" sz="2400" u="sng" dirty="0">
                <a:solidFill>
                  <a:schemeClr val="accent5">
                    <a:lumMod val="50000"/>
                  </a:schemeClr>
                </a:solidFill>
                <a:latin typeface="Calibri" panose="020F0502020204030204" pitchFamily="34" charset="0"/>
                <a:ea typeface="MS PGothic" panose="020B0600070205080204" pitchFamily="34" charset="-128"/>
                <a:cs typeface="Times New Roman" panose="02020603050405020304" pitchFamily="18" charset="0"/>
              </a:rPr>
              <a:t>SLOWER</a:t>
            </a:r>
            <a:r>
              <a:rPr lang="en-AU" altLang="ja-JP" sz="2400" dirty="0">
                <a:solidFill>
                  <a:schemeClr val="accent5">
                    <a:lumMod val="50000"/>
                  </a:schemeClr>
                </a:solidFill>
                <a:latin typeface="Calibri" panose="020F0502020204030204" pitchFamily="34" charset="0"/>
                <a:ea typeface="MS PGothic" panose="020B0600070205080204" pitchFamily="34" charset="-128"/>
                <a:cs typeface="Times New Roman" panose="02020603050405020304" pitchFamily="18" charset="0"/>
              </a:rPr>
              <a:t>_</a:t>
            </a:r>
            <a:r>
              <a:rPr lang="en-AU" altLang="ja-JP" sz="2400" dirty="0">
                <a:latin typeface="Calibri" panose="020F0502020204030204" pitchFamily="34" charset="0"/>
                <a:ea typeface="MS PGothic" panose="020B0600070205080204" pitchFamily="34" charset="-128"/>
                <a:cs typeface="Times New Roman" panose="02020603050405020304" pitchFamily="18" charset="0"/>
              </a:rPr>
              <a:t> .</a:t>
            </a:r>
          </a:p>
          <a:p>
            <a:r>
              <a:rPr lang="en-AU" altLang="ja-JP" sz="2400" dirty="0">
                <a:latin typeface="Calibri" panose="020F0502020204030204" pitchFamily="34" charset="0"/>
                <a:ea typeface="MS PGothic" panose="020B0600070205080204" pitchFamily="34" charset="-128"/>
                <a:cs typeface="Times New Roman" panose="02020603050405020304" pitchFamily="18" charset="0"/>
              </a:rPr>
              <a:t> And with fewer particles above the liquid, the vapour pressure will be </a:t>
            </a:r>
            <a:r>
              <a:rPr lang="en-AU" altLang="ja-JP" sz="2400" dirty="0">
                <a:solidFill>
                  <a:schemeClr val="accent5">
                    <a:lumMod val="50000"/>
                  </a:schemeClr>
                </a:solidFill>
                <a:latin typeface="Calibri" panose="020F0502020204030204" pitchFamily="34" charset="0"/>
                <a:ea typeface="MS PGothic" panose="020B0600070205080204" pitchFamily="34" charset="-128"/>
                <a:cs typeface="Times New Roman" panose="02020603050405020304" pitchFamily="18" charset="0"/>
              </a:rPr>
              <a:t>_</a:t>
            </a:r>
            <a:r>
              <a:rPr lang="en-AU" altLang="ja-JP" sz="2400" u="sng" dirty="0">
                <a:solidFill>
                  <a:schemeClr val="accent5">
                    <a:lumMod val="50000"/>
                  </a:schemeClr>
                </a:solidFill>
                <a:latin typeface="Calibri" panose="020F0502020204030204" pitchFamily="34" charset="0"/>
                <a:ea typeface="MS PGothic" panose="020B0600070205080204" pitchFamily="34" charset="-128"/>
                <a:cs typeface="Times New Roman" panose="02020603050405020304" pitchFamily="18" charset="0"/>
              </a:rPr>
              <a:t>LOWER</a:t>
            </a:r>
            <a:r>
              <a:rPr lang="en-AU" altLang="ja-JP" sz="2400" dirty="0">
                <a:solidFill>
                  <a:schemeClr val="accent5">
                    <a:lumMod val="50000"/>
                  </a:schemeClr>
                </a:solidFill>
                <a:latin typeface="Calibri" panose="020F0502020204030204" pitchFamily="34" charset="0"/>
                <a:ea typeface="MS PGothic" panose="020B0600070205080204" pitchFamily="34" charset="-128"/>
                <a:cs typeface="Times New Roman" panose="02020603050405020304" pitchFamily="18" charset="0"/>
              </a:rPr>
              <a:t>_</a:t>
            </a:r>
            <a:r>
              <a:rPr lang="en-AU" altLang="ja-JP" sz="2400" dirty="0">
                <a:latin typeface="Calibri" panose="020F0502020204030204" pitchFamily="34" charset="0"/>
                <a:ea typeface="MS PGothic" panose="020B0600070205080204" pitchFamily="34" charset="-128"/>
                <a:cs typeface="Times New Roman" panose="02020603050405020304" pitchFamily="18" charset="0"/>
              </a:rPr>
              <a:t> , overall the _</a:t>
            </a:r>
            <a:r>
              <a:rPr lang="en-AU" altLang="ja-JP" sz="2400" u="sng" dirty="0">
                <a:solidFill>
                  <a:schemeClr val="accent5">
                    <a:lumMod val="50000"/>
                  </a:schemeClr>
                </a:solidFill>
                <a:latin typeface="Calibri" panose="020F0502020204030204" pitchFamily="34" charset="0"/>
                <a:ea typeface="MS PGothic" panose="020B0600070205080204" pitchFamily="34" charset="-128"/>
                <a:cs typeface="Times New Roman" panose="02020603050405020304" pitchFamily="18" charset="0"/>
              </a:rPr>
              <a:t>BOILING</a:t>
            </a:r>
            <a:r>
              <a:rPr lang="en-AU" altLang="ja-JP" sz="2400" dirty="0">
                <a:latin typeface="Calibri" panose="020F0502020204030204" pitchFamily="34" charset="0"/>
                <a:ea typeface="MS PGothic" panose="020B0600070205080204" pitchFamily="34" charset="-128"/>
                <a:cs typeface="Times New Roman" panose="02020603050405020304" pitchFamily="18" charset="0"/>
              </a:rPr>
              <a:t>_ point will be increased.</a:t>
            </a:r>
            <a:endParaRPr lang="en-US" altLang="ja-JP" sz="1600" dirty="0">
              <a:ea typeface="MS PGothic" panose="020B0600070205080204" pitchFamily="34" charset="-128"/>
              <a:cs typeface="Times New Roman" panose="02020603050405020304" pitchFamily="18" charset="0"/>
            </a:endParaRPr>
          </a:p>
          <a:p>
            <a:r>
              <a:rPr lang="en-AU" altLang="ja-JP" sz="2400" dirty="0">
                <a:latin typeface="Calibri" panose="020F0502020204030204" pitchFamily="34" charset="0"/>
                <a:ea typeface="MS PGothic" panose="020B0600070205080204" pitchFamily="34" charset="-128"/>
                <a:cs typeface="Times New Roman" panose="02020603050405020304" pitchFamily="18" charset="0"/>
              </a:rPr>
              <a:t>Below are examples of the boiling points of solutions compared to pure water</a:t>
            </a:r>
            <a:endParaRPr lang="en-US" altLang="ja-JP" sz="1600" dirty="0">
              <a:ea typeface="MS PGothic" panose="020B0600070205080204" pitchFamily="34" charset="-128"/>
              <a:cs typeface="Times New Roman" panose="02020603050405020304" pitchFamily="18" charset="0"/>
            </a:endParaRPr>
          </a:p>
          <a:p>
            <a:pPr>
              <a:buFontTx/>
              <a:buChar char="•"/>
            </a:pPr>
            <a:endParaRPr lang="en-US" altLang="ja-JP" sz="4000" dirty="0">
              <a:ea typeface="MS PGothic" panose="020B0600070205080204" pitchFamily="34" charset="-128"/>
              <a:cs typeface="Times New Roman" panose="02020603050405020304" pitchFamily="18" charset="0"/>
            </a:endParaRPr>
          </a:p>
          <a:p>
            <a:endParaRPr lang="en-US" altLang="ja-JP" sz="4000" dirty="0">
              <a:ea typeface="MS PGothic" panose="020B0600070205080204" pitchFamily="34" charset="-128"/>
              <a:cs typeface="Times New Roman" panose="02020603050405020304" pitchFamily="18" charset="0"/>
            </a:endParaRPr>
          </a:p>
        </p:txBody>
      </p:sp>
      <p:sp>
        <p:nvSpPr>
          <p:cNvPr id="36866" name="Title 2"/>
          <p:cNvSpPr>
            <a:spLocks noGrp="1"/>
          </p:cNvSpPr>
          <p:nvPr>
            <p:ph type="title"/>
          </p:nvPr>
        </p:nvSpPr>
        <p:spPr/>
        <p:txBody>
          <a:bodyPr/>
          <a:lstStyle/>
          <a:p>
            <a:pPr eaLnBrk="1" hangingPunct="1"/>
            <a:r>
              <a:rPr lang="en-US" altLang="en-US">
                <a:cs typeface="Tunga" panose="020B0502040204020203" pitchFamily="34" charset="0"/>
              </a:rPr>
              <a:t>Colligative Properties</a:t>
            </a:r>
          </a:p>
        </p:txBody>
      </p:sp>
      <p:pic>
        <p:nvPicPr>
          <p:cNvPr id="36868" name="Picture 7" descr="Description: Diagram of intermolecular attractions"/>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39834" y="3614290"/>
            <a:ext cx="4742566" cy="2734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4860444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sz="quarter" idx="4294967295"/>
            <p:extLst>
              <p:ext uri="{D42A27DB-BD31-4B8C-83A1-F6EECF244321}">
                <p14:modId xmlns:p14="http://schemas.microsoft.com/office/powerpoint/2010/main" val="1247337851"/>
              </p:ext>
            </p:extLst>
          </p:nvPr>
        </p:nvGraphicFramePr>
        <p:xfrm>
          <a:off x="2855914" y="1844675"/>
          <a:ext cx="6335713" cy="4024196"/>
        </p:xfrm>
        <a:graphic>
          <a:graphicData uri="http://schemas.openxmlformats.org/drawingml/2006/table">
            <a:tbl>
              <a:tblPr firstRow="1" firstCol="1" bandRow="1">
                <a:tableStyleId>{5C22544A-7EE6-4342-B048-85BDC9FD1C3A}</a:tableStyleId>
              </a:tblPr>
              <a:tblGrid>
                <a:gridCol w="1583928">
                  <a:extLst>
                    <a:ext uri="{9D8B030D-6E8A-4147-A177-3AD203B41FA5}">
                      <a16:colId xmlns:a16="http://schemas.microsoft.com/office/drawing/2014/main" val="20000"/>
                    </a:ext>
                  </a:extLst>
                </a:gridCol>
                <a:gridCol w="2005485">
                  <a:extLst>
                    <a:ext uri="{9D8B030D-6E8A-4147-A177-3AD203B41FA5}">
                      <a16:colId xmlns:a16="http://schemas.microsoft.com/office/drawing/2014/main" val="20001"/>
                    </a:ext>
                  </a:extLst>
                </a:gridCol>
                <a:gridCol w="2746300">
                  <a:extLst>
                    <a:ext uri="{9D8B030D-6E8A-4147-A177-3AD203B41FA5}">
                      <a16:colId xmlns:a16="http://schemas.microsoft.com/office/drawing/2014/main" val="20002"/>
                    </a:ext>
                  </a:extLst>
                </a:gridCol>
              </a:tblGrid>
              <a:tr h="725374">
                <a:tc>
                  <a:txBody>
                    <a:bodyPr/>
                    <a:lstStyle/>
                    <a:p>
                      <a:pPr marL="0" marR="0" algn="ctr">
                        <a:lnSpc>
                          <a:spcPct val="115000"/>
                        </a:lnSpc>
                        <a:spcBef>
                          <a:spcPts val="0"/>
                        </a:spcBef>
                        <a:spcAft>
                          <a:spcPts val="0"/>
                        </a:spcAft>
                      </a:pPr>
                      <a:r>
                        <a:rPr lang="en-AU" sz="1800" dirty="0">
                          <a:effectLst/>
                        </a:rPr>
                        <a:t> </a:t>
                      </a:r>
                      <a:endParaRPr lang="en-US" sz="1800" dirty="0">
                        <a:effectLst/>
                        <a:latin typeface="Calibri"/>
                        <a:ea typeface="MS Mincho"/>
                        <a:cs typeface="Times New Roman"/>
                      </a:endParaRPr>
                    </a:p>
                  </a:txBody>
                  <a:tcPr marL="5141" marR="5141" marT="5141" marB="5141" anchor="ctr"/>
                </a:tc>
                <a:tc>
                  <a:txBody>
                    <a:bodyPr/>
                    <a:lstStyle/>
                    <a:p>
                      <a:pPr marL="0" marR="0" algn="ctr">
                        <a:lnSpc>
                          <a:spcPct val="115000"/>
                        </a:lnSpc>
                        <a:spcBef>
                          <a:spcPts val="0"/>
                        </a:spcBef>
                        <a:spcAft>
                          <a:spcPts val="0"/>
                        </a:spcAft>
                      </a:pPr>
                      <a:r>
                        <a:rPr lang="en-AU" sz="1800">
                          <a:effectLst/>
                        </a:rPr>
                        <a:t>Vapour pressure at 25 °C (kPa)</a:t>
                      </a:r>
                      <a:endParaRPr lang="en-US" sz="1800">
                        <a:effectLst/>
                        <a:latin typeface="Calibri"/>
                        <a:ea typeface="MS Mincho"/>
                        <a:cs typeface="Times New Roman"/>
                      </a:endParaRPr>
                    </a:p>
                  </a:txBody>
                  <a:tcPr marL="5141" marR="5141" marT="5141" marB="5141" anchor="ctr"/>
                </a:tc>
                <a:tc>
                  <a:txBody>
                    <a:bodyPr/>
                    <a:lstStyle/>
                    <a:p>
                      <a:pPr marL="0" marR="0" algn="ctr">
                        <a:lnSpc>
                          <a:spcPct val="115000"/>
                        </a:lnSpc>
                        <a:spcBef>
                          <a:spcPts val="0"/>
                        </a:spcBef>
                        <a:spcAft>
                          <a:spcPts val="0"/>
                        </a:spcAft>
                      </a:pPr>
                      <a:r>
                        <a:rPr lang="en-AU" sz="1800">
                          <a:effectLst/>
                        </a:rPr>
                        <a:t>Boiling point (°C)</a:t>
                      </a:r>
                      <a:endParaRPr lang="en-US" sz="1800">
                        <a:effectLst/>
                        <a:latin typeface="Calibri"/>
                        <a:ea typeface="MS Mincho"/>
                        <a:cs typeface="Times New Roman"/>
                      </a:endParaRPr>
                    </a:p>
                  </a:txBody>
                  <a:tcPr marL="5141" marR="5141" marT="5141" marB="5141" anchor="ctr"/>
                </a:tc>
                <a:extLst>
                  <a:ext uri="{0D108BD9-81ED-4DB2-BD59-A6C34878D82A}">
                    <a16:rowId xmlns:a16="http://schemas.microsoft.com/office/drawing/2014/main" val="10000"/>
                  </a:ext>
                </a:extLst>
              </a:tr>
              <a:tr h="713573">
                <a:tc>
                  <a:txBody>
                    <a:bodyPr/>
                    <a:lstStyle/>
                    <a:p>
                      <a:pPr marL="0" marR="0">
                        <a:lnSpc>
                          <a:spcPct val="115000"/>
                        </a:lnSpc>
                        <a:spcBef>
                          <a:spcPts val="0"/>
                        </a:spcBef>
                        <a:spcAft>
                          <a:spcPts val="0"/>
                        </a:spcAft>
                      </a:pPr>
                      <a:r>
                        <a:rPr lang="en-AU" sz="1800" dirty="0">
                          <a:effectLst/>
                        </a:rPr>
                        <a:t>Pure water</a:t>
                      </a:r>
                      <a:endParaRPr lang="en-US" sz="1800" dirty="0">
                        <a:effectLst/>
                        <a:latin typeface="Calibri"/>
                        <a:ea typeface="MS Mincho"/>
                        <a:cs typeface="Times New Roman"/>
                      </a:endParaRPr>
                    </a:p>
                  </a:txBody>
                  <a:tcPr marL="5141" marR="5141" marT="5141" marB="5141" anchor="ctr"/>
                </a:tc>
                <a:tc>
                  <a:txBody>
                    <a:bodyPr/>
                    <a:lstStyle/>
                    <a:p>
                      <a:pPr marL="0" marR="0" algn="ctr">
                        <a:lnSpc>
                          <a:spcPct val="115000"/>
                        </a:lnSpc>
                        <a:spcBef>
                          <a:spcPts val="0"/>
                        </a:spcBef>
                        <a:spcAft>
                          <a:spcPts val="0"/>
                        </a:spcAft>
                      </a:pPr>
                      <a:r>
                        <a:rPr lang="en-AU" sz="1800">
                          <a:effectLst/>
                        </a:rPr>
                        <a:t>3.17</a:t>
                      </a:r>
                      <a:endParaRPr lang="en-US" sz="1800">
                        <a:effectLst/>
                        <a:latin typeface="Calibri"/>
                        <a:ea typeface="MS Mincho"/>
                        <a:cs typeface="Times New Roman"/>
                      </a:endParaRPr>
                    </a:p>
                  </a:txBody>
                  <a:tcPr marL="5141" marR="5141" marT="5141" marB="5141" anchor="ctr"/>
                </a:tc>
                <a:tc>
                  <a:txBody>
                    <a:bodyPr/>
                    <a:lstStyle/>
                    <a:p>
                      <a:pPr marL="0" marR="0" algn="ctr">
                        <a:lnSpc>
                          <a:spcPct val="115000"/>
                        </a:lnSpc>
                        <a:spcBef>
                          <a:spcPts val="0"/>
                        </a:spcBef>
                        <a:spcAft>
                          <a:spcPts val="0"/>
                        </a:spcAft>
                      </a:pPr>
                      <a:r>
                        <a:rPr lang="en-AU" sz="1800">
                          <a:effectLst/>
                        </a:rPr>
                        <a:t>100</a:t>
                      </a:r>
                      <a:endParaRPr lang="en-US" sz="1800">
                        <a:effectLst/>
                        <a:latin typeface="Calibri"/>
                        <a:ea typeface="MS Mincho"/>
                        <a:cs typeface="Times New Roman"/>
                      </a:endParaRPr>
                    </a:p>
                  </a:txBody>
                  <a:tcPr marL="5141" marR="5141" marT="5141" marB="5141" anchor="ctr"/>
                </a:tc>
                <a:extLst>
                  <a:ext uri="{0D108BD9-81ED-4DB2-BD59-A6C34878D82A}">
                    <a16:rowId xmlns:a16="http://schemas.microsoft.com/office/drawing/2014/main" val="10001"/>
                  </a:ext>
                </a:extLst>
              </a:tr>
              <a:tr h="956676">
                <a:tc>
                  <a:txBody>
                    <a:bodyPr/>
                    <a:lstStyle/>
                    <a:p>
                      <a:pPr marL="0" marR="0">
                        <a:lnSpc>
                          <a:spcPct val="115000"/>
                        </a:lnSpc>
                        <a:spcBef>
                          <a:spcPts val="0"/>
                        </a:spcBef>
                        <a:spcAft>
                          <a:spcPts val="0"/>
                        </a:spcAft>
                      </a:pPr>
                      <a:r>
                        <a:rPr lang="en-AU" sz="1800" dirty="0">
                          <a:effectLst/>
                        </a:rPr>
                        <a:t>Sugar (sucrose) solution (1.0 </a:t>
                      </a:r>
                      <a:r>
                        <a:rPr lang="en-AU" sz="1800" dirty="0" err="1">
                          <a:effectLst/>
                        </a:rPr>
                        <a:t>mol</a:t>
                      </a:r>
                      <a:r>
                        <a:rPr lang="en-AU" sz="1800" dirty="0">
                          <a:effectLst/>
                        </a:rPr>
                        <a:t> L</a:t>
                      </a:r>
                      <a:r>
                        <a:rPr lang="en-AU" sz="1800" baseline="30000" dirty="0">
                          <a:effectLst/>
                        </a:rPr>
                        <a:t>-1</a:t>
                      </a:r>
                      <a:r>
                        <a:rPr lang="en-AU" sz="1800" dirty="0">
                          <a:effectLst/>
                        </a:rPr>
                        <a:t>)</a:t>
                      </a:r>
                      <a:endParaRPr lang="en-US" sz="1800" dirty="0">
                        <a:effectLst/>
                        <a:latin typeface="Calibri"/>
                        <a:ea typeface="MS Mincho"/>
                        <a:cs typeface="Times New Roman"/>
                      </a:endParaRPr>
                    </a:p>
                  </a:txBody>
                  <a:tcPr marL="5141" marR="5141" marT="5141" marB="5141" anchor="ctr"/>
                </a:tc>
                <a:tc>
                  <a:txBody>
                    <a:bodyPr/>
                    <a:lstStyle/>
                    <a:p>
                      <a:pPr marL="0" marR="0" algn="ctr">
                        <a:lnSpc>
                          <a:spcPct val="115000"/>
                        </a:lnSpc>
                        <a:spcBef>
                          <a:spcPts val="0"/>
                        </a:spcBef>
                        <a:spcAft>
                          <a:spcPts val="0"/>
                        </a:spcAft>
                      </a:pPr>
                      <a:r>
                        <a:rPr lang="en-AU" sz="1800" dirty="0">
                          <a:effectLst/>
                        </a:rPr>
                        <a:t>3.11</a:t>
                      </a:r>
                    </a:p>
                    <a:p>
                      <a:pPr marL="0" marR="0" algn="ctr">
                        <a:lnSpc>
                          <a:spcPct val="115000"/>
                        </a:lnSpc>
                        <a:spcBef>
                          <a:spcPts val="0"/>
                        </a:spcBef>
                        <a:spcAft>
                          <a:spcPts val="0"/>
                        </a:spcAft>
                      </a:pPr>
                      <a:r>
                        <a:rPr lang="en-AU" sz="1800" dirty="0">
                          <a:effectLst/>
                          <a:latin typeface="Calibri"/>
                          <a:ea typeface="MS Mincho"/>
                          <a:cs typeface="Times New Roman"/>
                        </a:rPr>
                        <a:t>(Hydrogen bonding)</a:t>
                      </a:r>
                      <a:endParaRPr lang="en-US" sz="1800" dirty="0">
                        <a:effectLst/>
                        <a:latin typeface="Calibri"/>
                        <a:ea typeface="MS Mincho"/>
                        <a:cs typeface="Times New Roman"/>
                      </a:endParaRPr>
                    </a:p>
                  </a:txBody>
                  <a:tcPr marL="5141" marR="5141" marT="5141" marB="5141" anchor="ctr"/>
                </a:tc>
                <a:tc>
                  <a:txBody>
                    <a:bodyPr/>
                    <a:lstStyle/>
                    <a:p>
                      <a:pPr marL="0" marR="0" algn="ctr">
                        <a:lnSpc>
                          <a:spcPct val="115000"/>
                        </a:lnSpc>
                        <a:spcBef>
                          <a:spcPts val="0"/>
                        </a:spcBef>
                        <a:spcAft>
                          <a:spcPts val="0"/>
                        </a:spcAft>
                      </a:pPr>
                      <a:r>
                        <a:rPr lang="en-AU" sz="1800">
                          <a:effectLst/>
                        </a:rPr>
                        <a:t>100.5</a:t>
                      </a:r>
                      <a:endParaRPr lang="en-US" sz="1800">
                        <a:effectLst/>
                        <a:latin typeface="Calibri"/>
                        <a:ea typeface="MS Mincho"/>
                        <a:cs typeface="Times New Roman"/>
                      </a:endParaRPr>
                    </a:p>
                  </a:txBody>
                  <a:tcPr marL="5141" marR="5141" marT="5141" marB="5141" anchor="ctr"/>
                </a:tc>
                <a:extLst>
                  <a:ext uri="{0D108BD9-81ED-4DB2-BD59-A6C34878D82A}">
                    <a16:rowId xmlns:a16="http://schemas.microsoft.com/office/drawing/2014/main" val="10002"/>
                  </a:ext>
                </a:extLst>
              </a:tr>
              <a:tr h="1333415">
                <a:tc>
                  <a:txBody>
                    <a:bodyPr/>
                    <a:lstStyle/>
                    <a:p>
                      <a:pPr marL="0" marR="0">
                        <a:lnSpc>
                          <a:spcPct val="115000"/>
                        </a:lnSpc>
                        <a:spcBef>
                          <a:spcPts val="0"/>
                        </a:spcBef>
                        <a:spcAft>
                          <a:spcPts val="0"/>
                        </a:spcAft>
                      </a:pPr>
                      <a:r>
                        <a:rPr lang="en-AU" sz="1800" dirty="0">
                          <a:effectLst/>
                        </a:rPr>
                        <a:t>Salt (</a:t>
                      </a:r>
                      <a:r>
                        <a:rPr lang="en-AU" sz="1800" dirty="0" err="1">
                          <a:effectLst/>
                        </a:rPr>
                        <a:t>NaCl</a:t>
                      </a:r>
                      <a:r>
                        <a:rPr lang="en-AU" sz="1800" dirty="0">
                          <a:effectLst/>
                        </a:rPr>
                        <a:t>) solution (1.0 </a:t>
                      </a:r>
                      <a:r>
                        <a:rPr lang="en-AU" sz="1800" dirty="0" err="1">
                          <a:effectLst/>
                        </a:rPr>
                        <a:t>mol</a:t>
                      </a:r>
                      <a:r>
                        <a:rPr lang="en-AU" sz="1800" dirty="0">
                          <a:effectLst/>
                        </a:rPr>
                        <a:t> L</a:t>
                      </a:r>
                      <a:r>
                        <a:rPr lang="en-AU" sz="1800" baseline="30000" dirty="0">
                          <a:effectLst/>
                        </a:rPr>
                        <a:t>-1</a:t>
                      </a:r>
                      <a:r>
                        <a:rPr lang="en-AU" sz="1800" dirty="0">
                          <a:effectLst/>
                        </a:rPr>
                        <a:t>)</a:t>
                      </a:r>
                      <a:endParaRPr lang="en-US" sz="1800" dirty="0">
                        <a:effectLst/>
                        <a:latin typeface="Calibri"/>
                        <a:ea typeface="MS Mincho"/>
                        <a:cs typeface="Times New Roman"/>
                      </a:endParaRPr>
                    </a:p>
                  </a:txBody>
                  <a:tcPr marL="5141" marR="5141" marT="5141" marB="5141" anchor="ctr"/>
                </a:tc>
                <a:tc>
                  <a:txBody>
                    <a:bodyPr/>
                    <a:lstStyle/>
                    <a:p>
                      <a:pPr marL="0" marR="0" algn="ctr">
                        <a:lnSpc>
                          <a:spcPct val="115000"/>
                        </a:lnSpc>
                        <a:spcBef>
                          <a:spcPts val="0"/>
                        </a:spcBef>
                        <a:spcAft>
                          <a:spcPts val="0"/>
                        </a:spcAft>
                      </a:pPr>
                      <a:r>
                        <a:rPr lang="en-AU" sz="1800" dirty="0">
                          <a:effectLst/>
                        </a:rPr>
                        <a:t>3.06</a:t>
                      </a:r>
                    </a:p>
                    <a:p>
                      <a:pPr marL="0" marR="0" algn="ctr">
                        <a:lnSpc>
                          <a:spcPct val="115000"/>
                        </a:lnSpc>
                        <a:spcBef>
                          <a:spcPts val="0"/>
                        </a:spcBef>
                        <a:spcAft>
                          <a:spcPts val="0"/>
                        </a:spcAft>
                      </a:pPr>
                      <a:r>
                        <a:rPr lang="en-AU" sz="1800" dirty="0">
                          <a:effectLst/>
                          <a:latin typeface="Calibri"/>
                          <a:ea typeface="MS Mincho"/>
                          <a:cs typeface="Times New Roman"/>
                        </a:rPr>
                        <a:t>(ion-dipole)</a:t>
                      </a:r>
                      <a:endParaRPr lang="en-US" sz="1800" dirty="0">
                        <a:effectLst/>
                        <a:latin typeface="Calibri"/>
                        <a:ea typeface="MS Mincho"/>
                        <a:cs typeface="Times New Roman"/>
                      </a:endParaRPr>
                    </a:p>
                  </a:txBody>
                  <a:tcPr marL="5141" marR="5141" marT="5141" marB="5141" anchor="ctr"/>
                </a:tc>
                <a:tc>
                  <a:txBody>
                    <a:bodyPr/>
                    <a:lstStyle/>
                    <a:p>
                      <a:pPr marL="0" marR="0" algn="ctr">
                        <a:lnSpc>
                          <a:spcPct val="115000"/>
                        </a:lnSpc>
                        <a:spcBef>
                          <a:spcPts val="0"/>
                        </a:spcBef>
                        <a:spcAft>
                          <a:spcPts val="0"/>
                        </a:spcAft>
                      </a:pPr>
                      <a:r>
                        <a:rPr lang="en-AU" sz="1800" dirty="0">
                          <a:effectLst/>
                        </a:rPr>
                        <a:t>101</a:t>
                      </a:r>
                      <a:endParaRPr lang="en-US" sz="1800" dirty="0">
                        <a:effectLst/>
                        <a:latin typeface="Calibri"/>
                        <a:ea typeface="MS Mincho"/>
                        <a:cs typeface="Times New Roman"/>
                      </a:endParaRPr>
                    </a:p>
                  </a:txBody>
                  <a:tcPr marL="5141" marR="5141" marT="5141" marB="5141" anchor="ctr"/>
                </a:tc>
                <a:extLst>
                  <a:ext uri="{0D108BD9-81ED-4DB2-BD59-A6C34878D82A}">
                    <a16:rowId xmlns:a16="http://schemas.microsoft.com/office/drawing/2014/main" val="10003"/>
                  </a:ext>
                </a:extLst>
              </a:tr>
            </a:tbl>
          </a:graphicData>
        </a:graphic>
      </p:graphicFrame>
      <p:sp>
        <p:nvSpPr>
          <p:cNvPr id="37912" name="Title 2"/>
          <p:cNvSpPr>
            <a:spLocks noGrp="1"/>
          </p:cNvSpPr>
          <p:nvPr>
            <p:ph type="title"/>
          </p:nvPr>
        </p:nvSpPr>
        <p:spPr/>
        <p:txBody>
          <a:bodyPr/>
          <a:lstStyle/>
          <a:p>
            <a:pPr eaLnBrk="1" hangingPunct="1"/>
            <a:r>
              <a:rPr lang="en-US" altLang="en-US">
                <a:cs typeface="Tunga" panose="020B0502040204020203" pitchFamily="34" charset="0"/>
              </a:rPr>
              <a:t>Colligative Properties</a:t>
            </a:r>
          </a:p>
        </p:txBody>
      </p:sp>
    </p:spTree>
    <p:extLst>
      <p:ext uri="{BB962C8B-B14F-4D97-AF65-F5344CB8AC3E}">
        <p14:creationId xmlns:p14="http://schemas.microsoft.com/office/powerpoint/2010/main" val="291137725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Content Placeholder 2"/>
          <p:cNvSpPr>
            <a:spLocks noGrp="1"/>
          </p:cNvSpPr>
          <p:nvPr>
            <p:ph sz="quarter" idx="4294967295"/>
          </p:nvPr>
        </p:nvSpPr>
        <p:spPr>
          <a:xfrm>
            <a:off x="1111655" y="1197666"/>
            <a:ext cx="9478760" cy="5352763"/>
          </a:xfrm>
          <a:prstGeom prst="rect">
            <a:avLst/>
          </a:prstGeom>
        </p:spPr>
        <p:style>
          <a:lnRef idx="2">
            <a:schemeClr val="accent2"/>
          </a:lnRef>
          <a:fillRef idx="1">
            <a:schemeClr val="lt1"/>
          </a:fillRef>
          <a:effectRef idx="0">
            <a:schemeClr val="accent2"/>
          </a:effectRef>
          <a:fontRef idx="minor">
            <a:schemeClr val="dk1"/>
          </a:fontRef>
        </p:style>
        <p:txBody>
          <a:bodyPr/>
          <a:lstStyle/>
          <a:p>
            <a:pPr marL="0" indent="0" fontAlgn="auto">
              <a:spcAft>
                <a:spcPts val="0"/>
              </a:spcAft>
              <a:buClr>
                <a:schemeClr val="accent5"/>
              </a:buClr>
              <a:buNone/>
              <a:defRPr/>
            </a:pPr>
            <a:r>
              <a:rPr lang="en-AU" dirty="0"/>
              <a:t>Read Chapter </a:t>
            </a:r>
            <a:r>
              <a:rPr lang="en-AU" b="1" dirty="0"/>
              <a:t>1.1, 1.2, 1.3, 1.4, 1.5, 1.6 </a:t>
            </a:r>
            <a:r>
              <a:rPr lang="en-AU" dirty="0" err="1"/>
              <a:t>Lucarelli</a:t>
            </a:r>
            <a:endParaRPr lang="en-AU" dirty="0"/>
          </a:p>
          <a:p>
            <a:pPr marL="0" indent="0" fontAlgn="auto">
              <a:spcAft>
                <a:spcPts val="0"/>
              </a:spcAft>
              <a:buClr>
                <a:schemeClr val="accent5"/>
              </a:buClr>
              <a:buNone/>
              <a:defRPr/>
            </a:pPr>
            <a:endParaRPr lang="en-AU" dirty="0"/>
          </a:p>
          <a:p>
            <a:pPr marL="0" indent="0" fontAlgn="auto">
              <a:spcAft>
                <a:spcPts val="0"/>
              </a:spcAft>
              <a:buClr>
                <a:schemeClr val="accent5"/>
              </a:buClr>
              <a:buNone/>
              <a:defRPr/>
            </a:pPr>
            <a:r>
              <a:rPr lang="en-AU" dirty="0"/>
              <a:t>Complete Questions from Set 1</a:t>
            </a:r>
          </a:p>
          <a:p>
            <a:pPr marL="0" indent="0" fontAlgn="auto">
              <a:spcAft>
                <a:spcPts val="0"/>
              </a:spcAft>
              <a:buClr>
                <a:schemeClr val="accent5"/>
              </a:buClr>
              <a:buNone/>
              <a:defRPr/>
            </a:pPr>
            <a:r>
              <a:rPr lang="en-AU" dirty="0"/>
              <a:t>Must – Q2,3,4,5,6,7,11,13</a:t>
            </a:r>
          </a:p>
          <a:p>
            <a:pPr marL="0" indent="0" fontAlgn="auto">
              <a:spcAft>
                <a:spcPts val="0"/>
              </a:spcAft>
              <a:buClr>
                <a:schemeClr val="accent5"/>
              </a:buClr>
              <a:buNone/>
              <a:defRPr/>
            </a:pPr>
            <a:endParaRPr lang="en-AU" dirty="0"/>
          </a:p>
          <a:p>
            <a:pPr marL="0" indent="0" fontAlgn="auto">
              <a:spcAft>
                <a:spcPts val="0"/>
              </a:spcAft>
              <a:buClr>
                <a:schemeClr val="accent5"/>
              </a:buClr>
              <a:buNone/>
              <a:defRPr/>
            </a:pPr>
            <a:r>
              <a:rPr lang="en-AU" dirty="0"/>
              <a:t>Should – Q8,9,10</a:t>
            </a:r>
          </a:p>
          <a:p>
            <a:pPr marL="0" indent="0" fontAlgn="auto">
              <a:spcAft>
                <a:spcPts val="0"/>
              </a:spcAft>
              <a:buClr>
                <a:schemeClr val="accent5"/>
              </a:buClr>
              <a:buNone/>
              <a:defRPr/>
            </a:pPr>
            <a:endParaRPr lang="en-AU" dirty="0"/>
          </a:p>
          <a:p>
            <a:pPr marL="0" indent="0" fontAlgn="auto">
              <a:spcAft>
                <a:spcPts val="0"/>
              </a:spcAft>
              <a:buClr>
                <a:schemeClr val="accent5"/>
              </a:buClr>
              <a:buNone/>
              <a:defRPr/>
            </a:pPr>
            <a:r>
              <a:rPr lang="en-AU" dirty="0"/>
              <a:t>Could – Q12</a:t>
            </a:r>
          </a:p>
        </p:txBody>
      </p:sp>
      <p:sp>
        <p:nvSpPr>
          <p:cNvPr id="38915" name="Title 1"/>
          <p:cNvSpPr>
            <a:spLocks noGrp="1"/>
          </p:cNvSpPr>
          <p:nvPr>
            <p:ph type="title"/>
          </p:nvPr>
        </p:nvSpPr>
        <p:spPr/>
        <p:txBody>
          <a:bodyPr/>
          <a:lstStyle/>
          <a:p>
            <a:pPr eaLnBrk="1" hangingPunct="1"/>
            <a:r>
              <a:rPr lang="en-AU" altLang="en-US">
                <a:cs typeface="Tunga" panose="020B0502040204020203" pitchFamily="34" charset="0"/>
              </a:rPr>
              <a:t>Questions</a:t>
            </a:r>
          </a:p>
        </p:txBody>
      </p:sp>
    </p:spTree>
    <p:extLst>
      <p:ext uri="{BB962C8B-B14F-4D97-AF65-F5344CB8AC3E}">
        <p14:creationId xmlns:p14="http://schemas.microsoft.com/office/powerpoint/2010/main" val="6658212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4294967295"/>
          </p:nvPr>
        </p:nvSpPr>
        <p:spPr>
          <a:xfrm>
            <a:off x="1876426" y="1463676"/>
            <a:ext cx="7680325" cy="1173163"/>
          </a:xfrm>
          <a:prstGeom prst="rect">
            <a:avLst/>
          </a:prstGeom>
        </p:spPr>
        <p:txBody>
          <a:bodyPr>
            <a:normAutofit fontScale="62500" lnSpcReduction="20000"/>
          </a:bodyPr>
          <a:lstStyle/>
          <a:p>
            <a:pPr marL="0" indent="0" fontAlgn="auto">
              <a:spcAft>
                <a:spcPts val="0"/>
              </a:spcAft>
              <a:buClr>
                <a:schemeClr val="accent5"/>
              </a:buClr>
              <a:defRPr/>
            </a:pPr>
            <a:r>
              <a:rPr lang="en-US" dirty="0"/>
              <a:t>Think of all the molecules as having some amount of energy that allows them to vibrate. Intermolecular forces are only broken when these vibrations move the particles far away enough. Until the distance is great enough, they stay together. </a:t>
            </a:r>
          </a:p>
        </p:txBody>
      </p:sp>
      <p:sp>
        <p:nvSpPr>
          <p:cNvPr id="28675" name="Title 2"/>
          <p:cNvSpPr>
            <a:spLocks noGrp="1"/>
          </p:cNvSpPr>
          <p:nvPr>
            <p:ph type="title"/>
          </p:nvPr>
        </p:nvSpPr>
        <p:spPr/>
        <p:txBody>
          <a:bodyPr/>
          <a:lstStyle/>
          <a:p>
            <a:pPr eaLnBrk="1" hangingPunct="1"/>
            <a:r>
              <a:rPr lang="en-US" altLang="en-US">
                <a:cs typeface="Tunga" panose="020B0502040204020203" pitchFamily="34" charset="0"/>
              </a:rPr>
              <a:t>States of Matter</a:t>
            </a:r>
          </a:p>
        </p:txBody>
      </p:sp>
      <p:grpSp>
        <p:nvGrpSpPr>
          <p:cNvPr id="4" name="Group 7"/>
          <p:cNvGrpSpPr>
            <a:grpSpLocks/>
          </p:cNvGrpSpPr>
          <p:nvPr/>
        </p:nvGrpSpPr>
        <p:grpSpPr bwMode="auto">
          <a:xfrm>
            <a:off x="1657350" y="2832100"/>
            <a:ext cx="2362200" cy="2438400"/>
            <a:chOff x="480" y="1632"/>
            <a:chExt cx="1488" cy="1536"/>
          </a:xfrm>
        </p:grpSpPr>
        <p:sp>
          <p:nvSpPr>
            <p:cNvPr id="28891" name="Rectangle 8"/>
            <p:cNvSpPr>
              <a:spLocks noChangeArrowheads="1"/>
            </p:cNvSpPr>
            <p:nvPr/>
          </p:nvSpPr>
          <p:spPr bwMode="auto">
            <a:xfrm>
              <a:off x="480" y="1632"/>
              <a:ext cx="1488" cy="1536"/>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grpSp>
          <p:nvGrpSpPr>
            <p:cNvPr id="28892" name="Group 9"/>
            <p:cNvGrpSpPr>
              <a:grpSpLocks/>
            </p:cNvGrpSpPr>
            <p:nvPr/>
          </p:nvGrpSpPr>
          <p:grpSpPr bwMode="auto">
            <a:xfrm>
              <a:off x="576" y="2832"/>
              <a:ext cx="144" cy="322"/>
              <a:chOff x="624" y="2790"/>
              <a:chExt cx="144" cy="322"/>
            </a:xfrm>
          </p:grpSpPr>
          <p:sp>
            <p:nvSpPr>
              <p:cNvPr id="29037" name="Oval 10"/>
              <p:cNvSpPr>
                <a:spLocks noChangeArrowheads="1"/>
              </p:cNvSpPr>
              <p:nvPr/>
            </p:nvSpPr>
            <p:spPr bwMode="auto">
              <a:xfrm>
                <a:off x="624" y="2880"/>
                <a:ext cx="144" cy="144"/>
              </a:xfrm>
              <a:prstGeom prst="ellipse">
                <a:avLst/>
              </a:prstGeom>
              <a:gradFill rotWithShape="0">
                <a:gsLst>
                  <a:gs pos="0">
                    <a:srgbClr val="FF3300"/>
                  </a:gs>
                  <a:gs pos="100000">
                    <a:srgbClr val="761800"/>
                  </a:gs>
                </a:gsLst>
                <a:path path="rect">
                  <a:fillToRect r="100000" b="100000"/>
                </a:path>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29038" name="Arc 11"/>
              <p:cNvSpPr>
                <a:spLocks/>
              </p:cNvSpPr>
              <p:nvPr/>
            </p:nvSpPr>
            <p:spPr bwMode="auto">
              <a:xfrm rot="-2700000">
                <a:off x="648" y="2832"/>
                <a:ext cx="96" cy="9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540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9039" name="Arc 12"/>
              <p:cNvSpPr>
                <a:spLocks/>
              </p:cNvSpPr>
              <p:nvPr/>
            </p:nvSpPr>
            <p:spPr bwMode="auto">
              <a:xfrm rot="2700000" flipV="1">
                <a:off x="648" y="2976"/>
                <a:ext cx="96" cy="9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540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9040" name="Arc 13"/>
              <p:cNvSpPr>
                <a:spLocks/>
              </p:cNvSpPr>
              <p:nvPr/>
            </p:nvSpPr>
            <p:spPr bwMode="auto">
              <a:xfrm rot="-2700000">
                <a:off x="636" y="2790"/>
                <a:ext cx="129" cy="130"/>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540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9041" name="Arc 14"/>
              <p:cNvSpPr>
                <a:spLocks/>
              </p:cNvSpPr>
              <p:nvPr/>
            </p:nvSpPr>
            <p:spPr bwMode="auto">
              <a:xfrm rot="2700000" flipV="1">
                <a:off x="630" y="2982"/>
                <a:ext cx="129" cy="130"/>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540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28893" name="Group 15"/>
            <p:cNvGrpSpPr>
              <a:grpSpLocks/>
            </p:cNvGrpSpPr>
            <p:nvPr/>
          </p:nvGrpSpPr>
          <p:grpSpPr bwMode="auto">
            <a:xfrm>
              <a:off x="576" y="2256"/>
              <a:ext cx="144" cy="322"/>
              <a:chOff x="624" y="2790"/>
              <a:chExt cx="144" cy="322"/>
            </a:xfrm>
          </p:grpSpPr>
          <p:sp>
            <p:nvSpPr>
              <p:cNvPr id="29032" name="Oval 16"/>
              <p:cNvSpPr>
                <a:spLocks noChangeArrowheads="1"/>
              </p:cNvSpPr>
              <p:nvPr/>
            </p:nvSpPr>
            <p:spPr bwMode="auto">
              <a:xfrm>
                <a:off x="624" y="2880"/>
                <a:ext cx="144" cy="144"/>
              </a:xfrm>
              <a:prstGeom prst="ellipse">
                <a:avLst/>
              </a:prstGeom>
              <a:gradFill rotWithShape="0">
                <a:gsLst>
                  <a:gs pos="0">
                    <a:srgbClr val="FF3300"/>
                  </a:gs>
                  <a:gs pos="100000">
                    <a:srgbClr val="761800"/>
                  </a:gs>
                </a:gsLst>
                <a:path path="rect">
                  <a:fillToRect r="100000" b="100000"/>
                </a:path>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29033" name="Arc 17"/>
              <p:cNvSpPr>
                <a:spLocks/>
              </p:cNvSpPr>
              <p:nvPr/>
            </p:nvSpPr>
            <p:spPr bwMode="auto">
              <a:xfrm rot="-2700000">
                <a:off x="648" y="2832"/>
                <a:ext cx="96" cy="9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540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9034" name="Arc 18"/>
              <p:cNvSpPr>
                <a:spLocks/>
              </p:cNvSpPr>
              <p:nvPr/>
            </p:nvSpPr>
            <p:spPr bwMode="auto">
              <a:xfrm rot="2700000" flipV="1">
                <a:off x="648" y="2976"/>
                <a:ext cx="96" cy="9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540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9035" name="Arc 19"/>
              <p:cNvSpPr>
                <a:spLocks/>
              </p:cNvSpPr>
              <p:nvPr/>
            </p:nvSpPr>
            <p:spPr bwMode="auto">
              <a:xfrm rot="-2700000">
                <a:off x="636" y="2790"/>
                <a:ext cx="129" cy="130"/>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540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9036" name="Arc 20"/>
              <p:cNvSpPr>
                <a:spLocks/>
              </p:cNvSpPr>
              <p:nvPr/>
            </p:nvSpPr>
            <p:spPr bwMode="auto">
              <a:xfrm rot="2700000" flipV="1">
                <a:off x="630" y="2982"/>
                <a:ext cx="129" cy="130"/>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540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28894" name="Group 21"/>
            <p:cNvGrpSpPr>
              <a:grpSpLocks/>
            </p:cNvGrpSpPr>
            <p:nvPr/>
          </p:nvGrpSpPr>
          <p:grpSpPr bwMode="auto">
            <a:xfrm>
              <a:off x="576" y="1680"/>
              <a:ext cx="144" cy="322"/>
              <a:chOff x="624" y="2790"/>
              <a:chExt cx="144" cy="322"/>
            </a:xfrm>
          </p:grpSpPr>
          <p:sp>
            <p:nvSpPr>
              <p:cNvPr id="29027" name="Oval 22"/>
              <p:cNvSpPr>
                <a:spLocks noChangeArrowheads="1"/>
              </p:cNvSpPr>
              <p:nvPr/>
            </p:nvSpPr>
            <p:spPr bwMode="auto">
              <a:xfrm>
                <a:off x="624" y="2880"/>
                <a:ext cx="144" cy="144"/>
              </a:xfrm>
              <a:prstGeom prst="ellipse">
                <a:avLst/>
              </a:prstGeom>
              <a:gradFill rotWithShape="0">
                <a:gsLst>
                  <a:gs pos="0">
                    <a:srgbClr val="FF3300"/>
                  </a:gs>
                  <a:gs pos="100000">
                    <a:srgbClr val="761800"/>
                  </a:gs>
                </a:gsLst>
                <a:path path="rect">
                  <a:fillToRect r="100000" b="100000"/>
                </a:path>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29028" name="Arc 23"/>
              <p:cNvSpPr>
                <a:spLocks/>
              </p:cNvSpPr>
              <p:nvPr/>
            </p:nvSpPr>
            <p:spPr bwMode="auto">
              <a:xfrm rot="-2700000">
                <a:off x="648" y="2832"/>
                <a:ext cx="96" cy="9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540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9029" name="Arc 24"/>
              <p:cNvSpPr>
                <a:spLocks/>
              </p:cNvSpPr>
              <p:nvPr/>
            </p:nvSpPr>
            <p:spPr bwMode="auto">
              <a:xfrm rot="2700000" flipV="1">
                <a:off x="648" y="2976"/>
                <a:ext cx="96" cy="9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540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9030" name="Arc 25"/>
              <p:cNvSpPr>
                <a:spLocks/>
              </p:cNvSpPr>
              <p:nvPr/>
            </p:nvSpPr>
            <p:spPr bwMode="auto">
              <a:xfrm rot="-2700000">
                <a:off x="636" y="2790"/>
                <a:ext cx="129" cy="130"/>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540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9031" name="Arc 26"/>
              <p:cNvSpPr>
                <a:spLocks/>
              </p:cNvSpPr>
              <p:nvPr/>
            </p:nvSpPr>
            <p:spPr bwMode="auto">
              <a:xfrm rot="2700000" flipV="1">
                <a:off x="630" y="2982"/>
                <a:ext cx="129" cy="130"/>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540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28895" name="Group 27"/>
            <p:cNvGrpSpPr>
              <a:grpSpLocks/>
            </p:cNvGrpSpPr>
            <p:nvPr/>
          </p:nvGrpSpPr>
          <p:grpSpPr bwMode="auto">
            <a:xfrm rot="5400000">
              <a:off x="569" y="2551"/>
              <a:ext cx="144" cy="322"/>
              <a:chOff x="624" y="2790"/>
              <a:chExt cx="144" cy="322"/>
            </a:xfrm>
          </p:grpSpPr>
          <p:sp>
            <p:nvSpPr>
              <p:cNvPr id="29022" name="Oval 28"/>
              <p:cNvSpPr>
                <a:spLocks noChangeArrowheads="1"/>
              </p:cNvSpPr>
              <p:nvPr/>
            </p:nvSpPr>
            <p:spPr bwMode="auto">
              <a:xfrm>
                <a:off x="624" y="2880"/>
                <a:ext cx="144" cy="144"/>
              </a:xfrm>
              <a:prstGeom prst="ellipse">
                <a:avLst/>
              </a:prstGeom>
              <a:gradFill rotWithShape="0">
                <a:gsLst>
                  <a:gs pos="0">
                    <a:srgbClr val="FF3300"/>
                  </a:gs>
                  <a:gs pos="100000">
                    <a:srgbClr val="761800"/>
                  </a:gs>
                </a:gsLst>
                <a:path path="rect">
                  <a:fillToRect r="100000" b="100000"/>
                </a:path>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29023" name="Arc 29"/>
              <p:cNvSpPr>
                <a:spLocks/>
              </p:cNvSpPr>
              <p:nvPr/>
            </p:nvSpPr>
            <p:spPr bwMode="auto">
              <a:xfrm rot="-2700000">
                <a:off x="648" y="2832"/>
                <a:ext cx="96" cy="9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540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9024" name="Arc 30"/>
              <p:cNvSpPr>
                <a:spLocks/>
              </p:cNvSpPr>
              <p:nvPr/>
            </p:nvSpPr>
            <p:spPr bwMode="auto">
              <a:xfrm rot="2700000" flipV="1">
                <a:off x="648" y="2976"/>
                <a:ext cx="96" cy="9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540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9025" name="Arc 31"/>
              <p:cNvSpPr>
                <a:spLocks/>
              </p:cNvSpPr>
              <p:nvPr/>
            </p:nvSpPr>
            <p:spPr bwMode="auto">
              <a:xfrm rot="-2700000">
                <a:off x="636" y="2790"/>
                <a:ext cx="129" cy="130"/>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540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9026" name="Arc 32"/>
              <p:cNvSpPr>
                <a:spLocks/>
              </p:cNvSpPr>
              <p:nvPr/>
            </p:nvSpPr>
            <p:spPr bwMode="auto">
              <a:xfrm rot="2700000" flipV="1">
                <a:off x="630" y="2982"/>
                <a:ext cx="129" cy="130"/>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540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28896" name="Group 33"/>
            <p:cNvGrpSpPr>
              <a:grpSpLocks/>
            </p:cNvGrpSpPr>
            <p:nvPr/>
          </p:nvGrpSpPr>
          <p:grpSpPr bwMode="auto">
            <a:xfrm rot="5400000">
              <a:off x="569" y="1975"/>
              <a:ext cx="144" cy="322"/>
              <a:chOff x="624" y="2790"/>
              <a:chExt cx="144" cy="322"/>
            </a:xfrm>
          </p:grpSpPr>
          <p:sp>
            <p:nvSpPr>
              <p:cNvPr id="29017" name="Oval 34"/>
              <p:cNvSpPr>
                <a:spLocks noChangeArrowheads="1"/>
              </p:cNvSpPr>
              <p:nvPr/>
            </p:nvSpPr>
            <p:spPr bwMode="auto">
              <a:xfrm>
                <a:off x="624" y="2880"/>
                <a:ext cx="144" cy="144"/>
              </a:xfrm>
              <a:prstGeom prst="ellipse">
                <a:avLst/>
              </a:prstGeom>
              <a:gradFill rotWithShape="0">
                <a:gsLst>
                  <a:gs pos="0">
                    <a:srgbClr val="FF3300"/>
                  </a:gs>
                  <a:gs pos="100000">
                    <a:srgbClr val="761800"/>
                  </a:gs>
                </a:gsLst>
                <a:path path="rect">
                  <a:fillToRect r="100000" b="100000"/>
                </a:path>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29018" name="Arc 35"/>
              <p:cNvSpPr>
                <a:spLocks/>
              </p:cNvSpPr>
              <p:nvPr/>
            </p:nvSpPr>
            <p:spPr bwMode="auto">
              <a:xfrm rot="-2700000">
                <a:off x="648" y="2832"/>
                <a:ext cx="96" cy="9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540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9019" name="Arc 36"/>
              <p:cNvSpPr>
                <a:spLocks/>
              </p:cNvSpPr>
              <p:nvPr/>
            </p:nvSpPr>
            <p:spPr bwMode="auto">
              <a:xfrm rot="2700000" flipV="1">
                <a:off x="648" y="2976"/>
                <a:ext cx="96" cy="9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540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9020" name="Arc 37"/>
              <p:cNvSpPr>
                <a:spLocks/>
              </p:cNvSpPr>
              <p:nvPr/>
            </p:nvSpPr>
            <p:spPr bwMode="auto">
              <a:xfrm rot="-2700000">
                <a:off x="636" y="2790"/>
                <a:ext cx="129" cy="130"/>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540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9021" name="Arc 38"/>
              <p:cNvSpPr>
                <a:spLocks/>
              </p:cNvSpPr>
              <p:nvPr/>
            </p:nvSpPr>
            <p:spPr bwMode="auto">
              <a:xfrm rot="2700000" flipV="1">
                <a:off x="630" y="2982"/>
                <a:ext cx="129" cy="130"/>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540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28897" name="Group 39"/>
            <p:cNvGrpSpPr>
              <a:grpSpLocks/>
            </p:cNvGrpSpPr>
            <p:nvPr/>
          </p:nvGrpSpPr>
          <p:grpSpPr bwMode="auto">
            <a:xfrm>
              <a:off x="1152" y="2832"/>
              <a:ext cx="144" cy="322"/>
              <a:chOff x="624" y="2790"/>
              <a:chExt cx="144" cy="322"/>
            </a:xfrm>
          </p:grpSpPr>
          <p:sp>
            <p:nvSpPr>
              <p:cNvPr id="29012" name="Oval 40"/>
              <p:cNvSpPr>
                <a:spLocks noChangeArrowheads="1"/>
              </p:cNvSpPr>
              <p:nvPr/>
            </p:nvSpPr>
            <p:spPr bwMode="auto">
              <a:xfrm>
                <a:off x="624" y="2880"/>
                <a:ext cx="144" cy="144"/>
              </a:xfrm>
              <a:prstGeom prst="ellipse">
                <a:avLst/>
              </a:prstGeom>
              <a:gradFill rotWithShape="0">
                <a:gsLst>
                  <a:gs pos="0">
                    <a:srgbClr val="FF3300"/>
                  </a:gs>
                  <a:gs pos="100000">
                    <a:srgbClr val="761800"/>
                  </a:gs>
                </a:gsLst>
                <a:path path="rect">
                  <a:fillToRect r="100000" b="100000"/>
                </a:path>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29013" name="Arc 41"/>
              <p:cNvSpPr>
                <a:spLocks/>
              </p:cNvSpPr>
              <p:nvPr/>
            </p:nvSpPr>
            <p:spPr bwMode="auto">
              <a:xfrm rot="-2700000">
                <a:off x="648" y="2832"/>
                <a:ext cx="96" cy="9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540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9014" name="Arc 42"/>
              <p:cNvSpPr>
                <a:spLocks/>
              </p:cNvSpPr>
              <p:nvPr/>
            </p:nvSpPr>
            <p:spPr bwMode="auto">
              <a:xfrm rot="2700000" flipV="1">
                <a:off x="648" y="2976"/>
                <a:ext cx="96" cy="9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540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9015" name="Arc 43"/>
              <p:cNvSpPr>
                <a:spLocks/>
              </p:cNvSpPr>
              <p:nvPr/>
            </p:nvSpPr>
            <p:spPr bwMode="auto">
              <a:xfrm rot="-2700000">
                <a:off x="636" y="2790"/>
                <a:ext cx="129" cy="130"/>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540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9016" name="Arc 44"/>
              <p:cNvSpPr>
                <a:spLocks/>
              </p:cNvSpPr>
              <p:nvPr/>
            </p:nvSpPr>
            <p:spPr bwMode="auto">
              <a:xfrm rot="2700000" flipV="1">
                <a:off x="630" y="2982"/>
                <a:ext cx="129" cy="130"/>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540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28898" name="Group 45"/>
            <p:cNvGrpSpPr>
              <a:grpSpLocks/>
            </p:cNvGrpSpPr>
            <p:nvPr/>
          </p:nvGrpSpPr>
          <p:grpSpPr bwMode="auto">
            <a:xfrm>
              <a:off x="1152" y="2256"/>
              <a:ext cx="144" cy="322"/>
              <a:chOff x="624" y="2790"/>
              <a:chExt cx="144" cy="322"/>
            </a:xfrm>
          </p:grpSpPr>
          <p:sp>
            <p:nvSpPr>
              <p:cNvPr id="29007" name="Oval 46"/>
              <p:cNvSpPr>
                <a:spLocks noChangeArrowheads="1"/>
              </p:cNvSpPr>
              <p:nvPr/>
            </p:nvSpPr>
            <p:spPr bwMode="auto">
              <a:xfrm>
                <a:off x="624" y="2880"/>
                <a:ext cx="144" cy="144"/>
              </a:xfrm>
              <a:prstGeom prst="ellipse">
                <a:avLst/>
              </a:prstGeom>
              <a:gradFill rotWithShape="0">
                <a:gsLst>
                  <a:gs pos="0">
                    <a:srgbClr val="FF3300"/>
                  </a:gs>
                  <a:gs pos="100000">
                    <a:srgbClr val="761800"/>
                  </a:gs>
                </a:gsLst>
                <a:path path="rect">
                  <a:fillToRect r="100000" b="100000"/>
                </a:path>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29008" name="Arc 47"/>
              <p:cNvSpPr>
                <a:spLocks/>
              </p:cNvSpPr>
              <p:nvPr/>
            </p:nvSpPr>
            <p:spPr bwMode="auto">
              <a:xfrm rot="-2700000">
                <a:off x="648" y="2832"/>
                <a:ext cx="96" cy="9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540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9009" name="Arc 48"/>
              <p:cNvSpPr>
                <a:spLocks/>
              </p:cNvSpPr>
              <p:nvPr/>
            </p:nvSpPr>
            <p:spPr bwMode="auto">
              <a:xfrm rot="2700000" flipV="1">
                <a:off x="648" y="2976"/>
                <a:ext cx="96" cy="9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540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9010" name="Arc 49"/>
              <p:cNvSpPr>
                <a:spLocks/>
              </p:cNvSpPr>
              <p:nvPr/>
            </p:nvSpPr>
            <p:spPr bwMode="auto">
              <a:xfrm rot="-2700000">
                <a:off x="636" y="2790"/>
                <a:ext cx="129" cy="130"/>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540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9011" name="Arc 50"/>
              <p:cNvSpPr>
                <a:spLocks/>
              </p:cNvSpPr>
              <p:nvPr/>
            </p:nvSpPr>
            <p:spPr bwMode="auto">
              <a:xfrm rot="2700000" flipV="1">
                <a:off x="630" y="2982"/>
                <a:ext cx="129" cy="130"/>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540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28899" name="Group 51"/>
            <p:cNvGrpSpPr>
              <a:grpSpLocks/>
            </p:cNvGrpSpPr>
            <p:nvPr/>
          </p:nvGrpSpPr>
          <p:grpSpPr bwMode="auto">
            <a:xfrm>
              <a:off x="1152" y="1680"/>
              <a:ext cx="144" cy="322"/>
              <a:chOff x="624" y="2790"/>
              <a:chExt cx="144" cy="322"/>
            </a:xfrm>
          </p:grpSpPr>
          <p:sp>
            <p:nvSpPr>
              <p:cNvPr id="29002" name="Oval 52"/>
              <p:cNvSpPr>
                <a:spLocks noChangeArrowheads="1"/>
              </p:cNvSpPr>
              <p:nvPr/>
            </p:nvSpPr>
            <p:spPr bwMode="auto">
              <a:xfrm>
                <a:off x="624" y="2880"/>
                <a:ext cx="144" cy="144"/>
              </a:xfrm>
              <a:prstGeom prst="ellipse">
                <a:avLst/>
              </a:prstGeom>
              <a:gradFill rotWithShape="0">
                <a:gsLst>
                  <a:gs pos="0">
                    <a:srgbClr val="FF3300"/>
                  </a:gs>
                  <a:gs pos="100000">
                    <a:srgbClr val="761800"/>
                  </a:gs>
                </a:gsLst>
                <a:path path="rect">
                  <a:fillToRect r="100000" b="100000"/>
                </a:path>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29003" name="Arc 53"/>
              <p:cNvSpPr>
                <a:spLocks/>
              </p:cNvSpPr>
              <p:nvPr/>
            </p:nvSpPr>
            <p:spPr bwMode="auto">
              <a:xfrm rot="-2700000">
                <a:off x="648" y="2832"/>
                <a:ext cx="96" cy="9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540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9004" name="Arc 54"/>
              <p:cNvSpPr>
                <a:spLocks/>
              </p:cNvSpPr>
              <p:nvPr/>
            </p:nvSpPr>
            <p:spPr bwMode="auto">
              <a:xfrm rot="2700000" flipV="1">
                <a:off x="648" y="2976"/>
                <a:ext cx="96" cy="9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540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9005" name="Arc 55"/>
              <p:cNvSpPr>
                <a:spLocks/>
              </p:cNvSpPr>
              <p:nvPr/>
            </p:nvSpPr>
            <p:spPr bwMode="auto">
              <a:xfrm rot="-2700000">
                <a:off x="636" y="2790"/>
                <a:ext cx="129" cy="130"/>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540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9006" name="Arc 56"/>
              <p:cNvSpPr>
                <a:spLocks/>
              </p:cNvSpPr>
              <p:nvPr/>
            </p:nvSpPr>
            <p:spPr bwMode="auto">
              <a:xfrm rot="2700000" flipV="1">
                <a:off x="630" y="2982"/>
                <a:ext cx="129" cy="130"/>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540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28900" name="Group 57"/>
            <p:cNvGrpSpPr>
              <a:grpSpLocks/>
            </p:cNvGrpSpPr>
            <p:nvPr/>
          </p:nvGrpSpPr>
          <p:grpSpPr bwMode="auto">
            <a:xfrm rot="5400000">
              <a:off x="1145" y="2551"/>
              <a:ext cx="144" cy="322"/>
              <a:chOff x="624" y="2790"/>
              <a:chExt cx="144" cy="322"/>
            </a:xfrm>
          </p:grpSpPr>
          <p:sp>
            <p:nvSpPr>
              <p:cNvPr id="28997" name="Oval 58"/>
              <p:cNvSpPr>
                <a:spLocks noChangeArrowheads="1"/>
              </p:cNvSpPr>
              <p:nvPr/>
            </p:nvSpPr>
            <p:spPr bwMode="auto">
              <a:xfrm>
                <a:off x="624" y="2880"/>
                <a:ext cx="144" cy="144"/>
              </a:xfrm>
              <a:prstGeom prst="ellipse">
                <a:avLst/>
              </a:prstGeom>
              <a:gradFill rotWithShape="0">
                <a:gsLst>
                  <a:gs pos="0">
                    <a:srgbClr val="FF3300"/>
                  </a:gs>
                  <a:gs pos="100000">
                    <a:srgbClr val="761800"/>
                  </a:gs>
                </a:gsLst>
                <a:path path="rect">
                  <a:fillToRect r="100000" b="100000"/>
                </a:path>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28998" name="Arc 59"/>
              <p:cNvSpPr>
                <a:spLocks/>
              </p:cNvSpPr>
              <p:nvPr/>
            </p:nvSpPr>
            <p:spPr bwMode="auto">
              <a:xfrm rot="-2700000">
                <a:off x="648" y="2832"/>
                <a:ext cx="96" cy="9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540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999" name="Arc 60"/>
              <p:cNvSpPr>
                <a:spLocks/>
              </p:cNvSpPr>
              <p:nvPr/>
            </p:nvSpPr>
            <p:spPr bwMode="auto">
              <a:xfrm rot="2700000" flipV="1">
                <a:off x="648" y="2976"/>
                <a:ext cx="96" cy="9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540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9000" name="Arc 61"/>
              <p:cNvSpPr>
                <a:spLocks/>
              </p:cNvSpPr>
              <p:nvPr/>
            </p:nvSpPr>
            <p:spPr bwMode="auto">
              <a:xfrm rot="-2700000">
                <a:off x="636" y="2790"/>
                <a:ext cx="129" cy="130"/>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540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9001" name="Arc 62"/>
              <p:cNvSpPr>
                <a:spLocks/>
              </p:cNvSpPr>
              <p:nvPr/>
            </p:nvSpPr>
            <p:spPr bwMode="auto">
              <a:xfrm rot="2700000" flipV="1">
                <a:off x="630" y="2982"/>
                <a:ext cx="129" cy="130"/>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540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28901" name="Group 63"/>
            <p:cNvGrpSpPr>
              <a:grpSpLocks/>
            </p:cNvGrpSpPr>
            <p:nvPr/>
          </p:nvGrpSpPr>
          <p:grpSpPr bwMode="auto">
            <a:xfrm rot="5400000">
              <a:off x="1145" y="1975"/>
              <a:ext cx="144" cy="322"/>
              <a:chOff x="624" y="2790"/>
              <a:chExt cx="144" cy="322"/>
            </a:xfrm>
          </p:grpSpPr>
          <p:sp>
            <p:nvSpPr>
              <p:cNvPr id="28992" name="Oval 64"/>
              <p:cNvSpPr>
                <a:spLocks noChangeArrowheads="1"/>
              </p:cNvSpPr>
              <p:nvPr/>
            </p:nvSpPr>
            <p:spPr bwMode="auto">
              <a:xfrm>
                <a:off x="624" y="2880"/>
                <a:ext cx="144" cy="144"/>
              </a:xfrm>
              <a:prstGeom prst="ellipse">
                <a:avLst/>
              </a:prstGeom>
              <a:gradFill rotWithShape="0">
                <a:gsLst>
                  <a:gs pos="0">
                    <a:srgbClr val="FF3300"/>
                  </a:gs>
                  <a:gs pos="100000">
                    <a:srgbClr val="761800"/>
                  </a:gs>
                </a:gsLst>
                <a:path path="rect">
                  <a:fillToRect r="100000" b="100000"/>
                </a:path>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28993" name="Arc 65"/>
              <p:cNvSpPr>
                <a:spLocks/>
              </p:cNvSpPr>
              <p:nvPr/>
            </p:nvSpPr>
            <p:spPr bwMode="auto">
              <a:xfrm rot="-2700000">
                <a:off x="648" y="2832"/>
                <a:ext cx="96" cy="9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540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994" name="Arc 66"/>
              <p:cNvSpPr>
                <a:spLocks/>
              </p:cNvSpPr>
              <p:nvPr/>
            </p:nvSpPr>
            <p:spPr bwMode="auto">
              <a:xfrm rot="2700000" flipV="1">
                <a:off x="648" y="2976"/>
                <a:ext cx="96" cy="9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540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995" name="Arc 67"/>
              <p:cNvSpPr>
                <a:spLocks/>
              </p:cNvSpPr>
              <p:nvPr/>
            </p:nvSpPr>
            <p:spPr bwMode="auto">
              <a:xfrm rot="-2700000">
                <a:off x="636" y="2790"/>
                <a:ext cx="129" cy="130"/>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540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996" name="Arc 68"/>
              <p:cNvSpPr>
                <a:spLocks/>
              </p:cNvSpPr>
              <p:nvPr/>
            </p:nvSpPr>
            <p:spPr bwMode="auto">
              <a:xfrm rot="2700000" flipV="1">
                <a:off x="630" y="2982"/>
                <a:ext cx="129" cy="130"/>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540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28902" name="Group 69"/>
            <p:cNvGrpSpPr>
              <a:grpSpLocks/>
            </p:cNvGrpSpPr>
            <p:nvPr/>
          </p:nvGrpSpPr>
          <p:grpSpPr bwMode="auto">
            <a:xfrm>
              <a:off x="1728" y="2832"/>
              <a:ext cx="144" cy="322"/>
              <a:chOff x="624" y="2790"/>
              <a:chExt cx="144" cy="322"/>
            </a:xfrm>
          </p:grpSpPr>
          <p:sp>
            <p:nvSpPr>
              <p:cNvPr id="28987" name="Oval 70"/>
              <p:cNvSpPr>
                <a:spLocks noChangeArrowheads="1"/>
              </p:cNvSpPr>
              <p:nvPr/>
            </p:nvSpPr>
            <p:spPr bwMode="auto">
              <a:xfrm>
                <a:off x="624" y="2880"/>
                <a:ext cx="144" cy="144"/>
              </a:xfrm>
              <a:prstGeom prst="ellipse">
                <a:avLst/>
              </a:prstGeom>
              <a:gradFill rotWithShape="0">
                <a:gsLst>
                  <a:gs pos="0">
                    <a:srgbClr val="FF3300"/>
                  </a:gs>
                  <a:gs pos="100000">
                    <a:srgbClr val="761800"/>
                  </a:gs>
                </a:gsLst>
                <a:path path="rect">
                  <a:fillToRect r="100000" b="100000"/>
                </a:path>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28988" name="Arc 71"/>
              <p:cNvSpPr>
                <a:spLocks/>
              </p:cNvSpPr>
              <p:nvPr/>
            </p:nvSpPr>
            <p:spPr bwMode="auto">
              <a:xfrm rot="-2700000">
                <a:off x="648" y="2832"/>
                <a:ext cx="96" cy="9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540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989" name="Arc 72"/>
              <p:cNvSpPr>
                <a:spLocks/>
              </p:cNvSpPr>
              <p:nvPr/>
            </p:nvSpPr>
            <p:spPr bwMode="auto">
              <a:xfrm rot="2700000" flipV="1">
                <a:off x="648" y="2976"/>
                <a:ext cx="96" cy="9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540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990" name="Arc 73"/>
              <p:cNvSpPr>
                <a:spLocks/>
              </p:cNvSpPr>
              <p:nvPr/>
            </p:nvSpPr>
            <p:spPr bwMode="auto">
              <a:xfrm rot="-2700000">
                <a:off x="636" y="2790"/>
                <a:ext cx="129" cy="130"/>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540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991" name="Arc 74"/>
              <p:cNvSpPr>
                <a:spLocks/>
              </p:cNvSpPr>
              <p:nvPr/>
            </p:nvSpPr>
            <p:spPr bwMode="auto">
              <a:xfrm rot="2700000" flipV="1">
                <a:off x="630" y="2982"/>
                <a:ext cx="129" cy="130"/>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540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28903" name="Group 75"/>
            <p:cNvGrpSpPr>
              <a:grpSpLocks/>
            </p:cNvGrpSpPr>
            <p:nvPr/>
          </p:nvGrpSpPr>
          <p:grpSpPr bwMode="auto">
            <a:xfrm>
              <a:off x="1728" y="2256"/>
              <a:ext cx="144" cy="322"/>
              <a:chOff x="624" y="2790"/>
              <a:chExt cx="144" cy="322"/>
            </a:xfrm>
          </p:grpSpPr>
          <p:sp>
            <p:nvSpPr>
              <p:cNvPr id="28982" name="Oval 76"/>
              <p:cNvSpPr>
                <a:spLocks noChangeArrowheads="1"/>
              </p:cNvSpPr>
              <p:nvPr/>
            </p:nvSpPr>
            <p:spPr bwMode="auto">
              <a:xfrm>
                <a:off x="624" y="2880"/>
                <a:ext cx="144" cy="144"/>
              </a:xfrm>
              <a:prstGeom prst="ellipse">
                <a:avLst/>
              </a:prstGeom>
              <a:gradFill rotWithShape="0">
                <a:gsLst>
                  <a:gs pos="0">
                    <a:srgbClr val="FF3300"/>
                  </a:gs>
                  <a:gs pos="100000">
                    <a:srgbClr val="761800"/>
                  </a:gs>
                </a:gsLst>
                <a:path path="rect">
                  <a:fillToRect r="100000" b="100000"/>
                </a:path>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28983" name="Arc 77"/>
              <p:cNvSpPr>
                <a:spLocks/>
              </p:cNvSpPr>
              <p:nvPr/>
            </p:nvSpPr>
            <p:spPr bwMode="auto">
              <a:xfrm rot="-2700000">
                <a:off x="648" y="2832"/>
                <a:ext cx="96" cy="9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540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984" name="Arc 78"/>
              <p:cNvSpPr>
                <a:spLocks/>
              </p:cNvSpPr>
              <p:nvPr/>
            </p:nvSpPr>
            <p:spPr bwMode="auto">
              <a:xfrm rot="2700000" flipV="1">
                <a:off x="648" y="2976"/>
                <a:ext cx="96" cy="9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540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985" name="Arc 79"/>
              <p:cNvSpPr>
                <a:spLocks/>
              </p:cNvSpPr>
              <p:nvPr/>
            </p:nvSpPr>
            <p:spPr bwMode="auto">
              <a:xfrm rot="-2700000">
                <a:off x="636" y="2790"/>
                <a:ext cx="129" cy="130"/>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540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986" name="Arc 80"/>
              <p:cNvSpPr>
                <a:spLocks/>
              </p:cNvSpPr>
              <p:nvPr/>
            </p:nvSpPr>
            <p:spPr bwMode="auto">
              <a:xfrm rot="2700000" flipV="1">
                <a:off x="630" y="2982"/>
                <a:ext cx="129" cy="130"/>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540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28904" name="Group 81"/>
            <p:cNvGrpSpPr>
              <a:grpSpLocks/>
            </p:cNvGrpSpPr>
            <p:nvPr/>
          </p:nvGrpSpPr>
          <p:grpSpPr bwMode="auto">
            <a:xfrm>
              <a:off x="1728" y="1680"/>
              <a:ext cx="144" cy="322"/>
              <a:chOff x="624" y="2790"/>
              <a:chExt cx="144" cy="322"/>
            </a:xfrm>
          </p:grpSpPr>
          <p:sp>
            <p:nvSpPr>
              <p:cNvPr id="28977" name="Oval 82"/>
              <p:cNvSpPr>
                <a:spLocks noChangeArrowheads="1"/>
              </p:cNvSpPr>
              <p:nvPr/>
            </p:nvSpPr>
            <p:spPr bwMode="auto">
              <a:xfrm>
                <a:off x="624" y="2880"/>
                <a:ext cx="144" cy="144"/>
              </a:xfrm>
              <a:prstGeom prst="ellipse">
                <a:avLst/>
              </a:prstGeom>
              <a:gradFill rotWithShape="0">
                <a:gsLst>
                  <a:gs pos="0">
                    <a:srgbClr val="FF3300"/>
                  </a:gs>
                  <a:gs pos="100000">
                    <a:srgbClr val="761800"/>
                  </a:gs>
                </a:gsLst>
                <a:path path="rect">
                  <a:fillToRect r="100000" b="100000"/>
                </a:path>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28978" name="Arc 83"/>
              <p:cNvSpPr>
                <a:spLocks/>
              </p:cNvSpPr>
              <p:nvPr/>
            </p:nvSpPr>
            <p:spPr bwMode="auto">
              <a:xfrm rot="-2700000">
                <a:off x="648" y="2832"/>
                <a:ext cx="96" cy="9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540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979" name="Arc 84"/>
              <p:cNvSpPr>
                <a:spLocks/>
              </p:cNvSpPr>
              <p:nvPr/>
            </p:nvSpPr>
            <p:spPr bwMode="auto">
              <a:xfrm rot="2700000" flipV="1">
                <a:off x="648" y="2976"/>
                <a:ext cx="96" cy="9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540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980" name="Arc 85"/>
              <p:cNvSpPr>
                <a:spLocks/>
              </p:cNvSpPr>
              <p:nvPr/>
            </p:nvSpPr>
            <p:spPr bwMode="auto">
              <a:xfrm rot="-2700000">
                <a:off x="636" y="2790"/>
                <a:ext cx="129" cy="130"/>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540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981" name="Arc 86"/>
              <p:cNvSpPr>
                <a:spLocks/>
              </p:cNvSpPr>
              <p:nvPr/>
            </p:nvSpPr>
            <p:spPr bwMode="auto">
              <a:xfrm rot="2700000" flipV="1">
                <a:off x="630" y="2982"/>
                <a:ext cx="129" cy="130"/>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540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28905" name="Group 87"/>
            <p:cNvGrpSpPr>
              <a:grpSpLocks/>
            </p:cNvGrpSpPr>
            <p:nvPr/>
          </p:nvGrpSpPr>
          <p:grpSpPr bwMode="auto">
            <a:xfrm rot="5400000">
              <a:off x="1721" y="2551"/>
              <a:ext cx="144" cy="322"/>
              <a:chOff x="624" y="2790"/>
              <a:chExt cx="144" cy="322"/>
            </a:xfrm>
          </p:grpSpPr>
          <p:sp>
            <p:nvSpPr>
              <p:cNvPr id="28972" name="Oval 88"/>
              <p:cNvSpPr>
                <a:spLocks noChangeArrowheads="1"/>
              </p:cNvSpPr>
              <p:nvPr/>
            </p:nvSpPr>
            <p:spPr bwMode="auto">
              <a:xfrm>
                <a:off x="624" y="2880"/>
                <a:ext cx="144" cy="144"/>
              </a:xfrm>
              <a:prstGeom prst="ellipse">
                <a:avLst/>
              </a:prstGeom>
              <a:gradFill rotWithShape="0">
                <a:gsLst>
                  <a:gs pos="0">
                    <a:srgbClr val="FF3300"/>
                  </a:gs>
                  <a:gs pos="100000">
                    <a:srgbClr val="761800"/>
                  </a:gs>
                </a:gsLst>
                <a:path path="rect">
                  <a:fillToRect r="100000" b="100000"/>
                </a:path>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28973" name="Arc 89"/>
              <p:cNvSpPr>
                <a:spLocks/>
              </p:cNvSpPr>
              <p:nvPr/>
            </p:nvSpPr>
            <p:spPr bwMode="auto">
              <a:xfrm rot="-2700000">
                <a:off x="648" y="2832"/>
                <a:ext cx="96" cy="9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540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974" name="Arc 90"/>
              <p:cNvSpPr>
                <a:spLocks/>
              </p:cNvSpPr>
              <p:nvPr/>
            </p:nvSpPr>
            <p:spPr bwMode="auto">
              <a:xfrm rot="2700000" flipV="1">
                <a:off x="648" y="2976"/>
                <a:ext cx="96" cy="9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540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975" name="Arc 91"/>
              <p:cNvSpPr>
                <a:spLocks/>
              </p:cNvSpPr>
              <p:nvPr/>
            </p:nvSpPr>
            <p:spPr bwMode="auto">
              <a:xfrm rot="-2700000">
                <a:off x="636" y="2790"/>
                <a:ext cx="129" cy="130"/>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540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976" name="Arc 92"/>
              <p:cNvSpPr>
                <a:spLocks/>
              </p:cNvSpPr>
              <p:nvPr/>
            </p:nvSpPr>
            <p:spPr bwMode="auto">
              <a:xfrm rot="2700000" flipV="1">
                <a:off x="630" y="2982"/>
                <a:ext cx="129" cy="130"/>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540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28906" name="Group 93"/>
            <p:cNvGrpSpPr>
              <a:grpSpLocks/>
            </p:cNvGrpSpPr>
            <p:nvPr/>
          </p:nvGrpSpPr>
          <p:grpSpPr bwMode="auto">
            <a:xfrm rot="5400000">
              <a:off x="1721" y="1975"/>
              <a:ext cx="144" cy="322"/>
              <a:chOff x="624" y="2790"/>
              <a:chExt cx="144" cy="322"/>
            </a:xfrm>
          </p:grpSpPr>
          <p:sp>
            <p:nvSpPr>
              <p:cNvPr id="28967" name="Oval 94"/>
              <p:cNvSpPr>
                <a:spLocks noChangeArrowheads="1"/>
              </p:cNvSpPr>
              <p:nvPr/>
            </p:nvSpPr>
            <p:spPr bwMode="auto">
              <a:xfrm>
                <a:off x="624" y="2880"/>
                <a:ext cx="144" cy="144"/>
              </a:xfrm>
              <a:prstGeom prst="ellipse">
                <a:avLst/>
              </a:prstGeom>
              <a:gradFill rotWithShape="0">
                <a:gsLst>
                  <a:gs pos="0">
                    <a:srgbClr val="FF3300"/>
                  </a:gs>
                  <a:gs pos="100000">
                    <a:srgbClr val="761800"/>
                  </a:gs>
                </a:gsLst>
                <a:path path="rect">
                  <a:fillToRect r="100000" b="100000"/>
                </a:path>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28968" name="Arc 95"/>
              <p:cNvSpPr>
                <a:spLocks/>
              </p:cNvSpPr>
              <p:nvPr/>
            </p:nvSpPr>
            <p:spPr bwMode="auto">
              <a:xfrm rot="-2700000">
                <a:off x="648" y="2832"/>
                <a:ext cx="96" cy="9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540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969" name="Arc 96"/>
              <p:cNvSpPr>
                <a:spLocks/>
              </p:cNvSpPr>
              <p:nvPr/>
            </p:nvSpPr>
            <p:spPr bwMode="auto">
              <a:xfrm rot="2700000" flipV="1">
                <a:off x="648" y="2976"/>
                <a:ext cx="96" cy="9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540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970" name="Arc 97"/>
              <p:cNvSpPr>
                <a:spLocks/>
              </p:cNvSpPr>
              <p:nvPr/>
            </p:nvSpPr>
            <p:spPr bwMode="auto">
              <a:xfrm rot="-2700000">
                <a:off x="636" y="2790"/>
                <a:ext cx="129" cy="130"/>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540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971" name="Arc 98"/>
              <p:cNvSpPr>
                <a:spLocks/>
              </p:cNvSpPr>
              <p:nvPr/>
            </p:nvSpPr>
            <p:spPr bwMode="auto">
              <a:xfrm rot="2700000" flipV="1">
                <a:off x="630" y="2982"/>
                <a:ext cx="129" cy="130"/>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540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28907" name="Group 99"/>
            <p:cNvGrpSpPr>
              <a:grpSpLocks/>
            </p:cNvGrpSpPr>
            <p:nvPr/>
          </p:nvGrpSpPr>
          <p:grpSpPr bwMode="auto">
            <a:xfrm rot="5400000">
              <a:off x="857" y="2263"/>
              <a:ext cx="144" cy="322"/>
              <a:chOff x="624" y="2790"/>
              <a:chExt cx="144" cy="322"/>
            </a:xfrm>
          </p:grpSpPr>
          <p:sp>
            <p:nvSpPr>
              <p:cNvPr id="28962" name="Oval 100"/>
              <p:cNvSpPr>
                <a:spLocks noChangeArrowheads="1"/>
              </p:cNvSpPr>
              <p:nvPr/>
            </p:nvSpPr>
            <p:spPr bwMode="auto">
              <a:xfrm>
                <a:off x="624" y="2880"/>
                <a:ext cx="144" cy="144"/>
              </a:xfrm>
              <a:prstGeom prst="ellipse">
                <a:avLst/>
              </a:prstGeom>
              <a:gradFill rotWithShape="0">
                <a:gsLst>
                  <a:gs pos="0">
                    <a:srgbClr val="FF3300"/>
                  </a:gs>
                  <a:gs pos="100000">
                    <a:srgbClr val="761800"/>
                  </a:gs>
                </a:gsLst>
                <a:path path="rect">
                  <a:fillToRect r="100000" b="100000"/>
                </a:path>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28963" name="Arc 101"/>
              <p:cNvSpPr>
                <a:spLocks/>
              </p:cNvSpPr>
              <p:nvPr/>
            </p:nvSpPr>
            <p:spPr bwMode="auto">
              <a:xfrm rot="-2700000">
                <a:off x="648" y="2832"/>
                <a:ext cx="96" cy="9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540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964" name="Arc 102"/>
              <p:cNvSpPr>
                <a:spLocks/>
              </p:cNvSpPr>
              <p:nvPr/>
            </p:nvSpPr>
            <p:spPr bwMode="auto">
              <a:xfrm rot="2700000" flipV="1">
                <a:off x="648" y="2976"/>
                <a:ext cx="96" cy="9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540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965" name="Arc 103"/>
              <p:cNvSpPr>
                <a:spLocks/>
              </p:cNvSpPr>
              <p:nvPr/>
            </p:nvSpPr>
            <p:spPr bwMode="auto">
              <a:xfrm rot="-2700000">
                <a:off x="636" y="2790"/>
                <a:ext cx="129" cy="130"/>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540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966" name="Arc 104"/>
              <p:cNvSpPr>
                <a:spLocks/>
              </p:cNvSpPr>
              <p:nvPr/>
            </p:nvSpPr>
            <p:spPr bwMode="auto">
              <a:xfrm rot="2700000" flipV="1">
                <a:off x="630" y="2982"/>
                <a:ext cx="129" cy="130"/>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540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28908" name="Group 105"/>
            <p:cNvGrpSpPr>
              <a:grpSpLocks/>
            </p:cNvGrpSpPr>
            <p:nvPr/>
          </p:nvGrpSpPr>
          <p:grpSpPr bwMode="auto">
            <a:xfrm rot="5400000">
              <a:off x="857" y="1687"/>
              <a:ext cx="144" cy="322"/>
              <a:chOff x="624" y="2790"/>
              <a:chExt cx="144" cy="322"/>
            </a:xfrm>
          </p:grpSpPr>
          <p:sp>
            <p:nvSpPr>
              <p:cNvPr id="28957" name="Oval 106"/>
              <p:cNvSpPr>
                <a:spLocks noChangeArrowheads="1"/>
              </p:cNvSpPr>
              <p:nvPr/>
            </p:nvSpPr>
            <p:spPr bwMode="auto">
              <a:xfrm>
                <a:off x="624" y="2880"/>
                <a:ext cx="144" cy="144"/>
              </a:xfrm>
              <a:prstGeom prst="ellipse">
                <a:avLst/>
              </a:prstGeom>
              <a:gradFill rotWithShape="0">
                <a:gsLst>
                  <a:gs pos="0">
                    <a:srgbClr val="FF3300"/>
                  </a:gs>
                  <a:gs pos="100000">
                    <a:srgbClr val="761800"/>
                  </a:gs>
                </a:gsLst>
                <a:path path="rect">
                  <a:fillToRect r="100000" b="100000"/>
                </a:path>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28958" name="Arc 107"/>
              <p:cNvSpPr>
                <a:spLocks/>
              </p:cNvSpPr>
              <p:nvPr/>
            </p:nvSpPr>
            <p:spPr bwMode="auto">
              <a:xfrm rot="-2700000">
                <a:off x="648" y="2832"/>
                <a:ext cx="96" cy="9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540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959" name="Arc 108"/>
              <p:cNvSpPr>
                <a:spLocks/>
              </p:cNvSpPr>
              <p:nvPr/>
            </p:nvSpPr>
            <p:spPr bwMode="auto">
              <a:xfrm rot="2700000" flipV="1">
                <a:off x="648" y="2976"/>
                <a:ext cx="96" cy="9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540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960" name="Arc 109"/>
              <p:cNvSpPr>
                <a:spLocks/>
              </p:cNvSpPr>
              <p:nvPr/>
            </p:nvSpPr>
            <p:spPr bwMode="auto">
              <a:xfrm rot="-2700000">
                <a:off x="636" y="2790"/>
                <a:ext cx="129" cy="130"/>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540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961" name="Arc 110"/>
              <p:cNvSpPr>
                <a:spLocks/>
              </p:cNvSpPr>
              <p:nvPr/>
            </p:nvSpPr>
            <p:spPr bwMode="auto">
              <a:xfrm rot="2700000" flipV="1">
                <a:off x="630" y="2982"/>
                <a:ext cx="129" cy="130"/>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540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28909" name="Group 111"/>
            <p:cNvGrpSpPr>
              <a:grpSpLocks/>
            </p:cNvGrpSpPr>
            <p:nvPr/>
          </p:nvGrpSpPr>
          <p:grpSpPr bwMode="auto">
            <a:xfrm rot="5400000">
              <a:off x="857" y="2839"/>
              <a:ext cx="144" cy="322"/>
              <a:chOff x="624" y="2790"/>
              <a:chExt cx="144" cy="322"/>
            </a:xfrm>
          </p:grpSpPr>
          <p:sp>
            <p:nvSpPr>
              <p:cNvPr id="28952" name="Oval 112"/>
              <p:cNvSpPr>
                <a:spLocks noChangeArrowheads="1"/>
              </p:cNvSpPr>
              <p:nvPr/>
            </p:nvSpPr>
            <p:spPr bwMode="auto">
              <a:xfrm>
                <a:off x="624" y="2880"/>
                <a:ext cx="144" cy="144"/>
              </a:xfrm>
              <a:prstGeom prst="ellipse">
                <a:avLst/>
              </a:prstGeom>
              <a:gradFill rotWithShape="0">
                <a:gsLst>
                  <a:gs pos="0">
                    <a:srgbClr val="FF3300"/>
                  </a:gs>
                  <a:gs pos="100000">
                    <a:srgbClr val="761800"/>
                  </a:gs>
                </a:gsLst>
                <a:path path="rect">
                  <a:fillToRect r="100000" b="100000"/>
                </a:path>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28953" name="Arc 113"/>
              <p:cNvSpPr>
                <a:spLocks/>
              </p:cNvSpPr>
              <p:nvPr/>
            </p:nvSpPr>
            <p:spPr bwMode="auto">
              <a:xfrm rot="-2700000">
                <a:off x="648" y="2832"/>
                <a:ext cx="96" cy="9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540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954" name="Arc 114"/>
              <p:cNvSpPr>
                <a:spLocks/>
              </p:cNvSpPr>
              <p:nvPr/>
            </p:nvSpPr>
            <p:spPr bwMode="auto">
              <a:xfrm rot="2700000" flipV="1">
                <a:off x="648" y="2976"/>
                <a:ext cx="96" cy="9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540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955" name="Arc 115"/>
              <p:cNvSpPr>
                <a:spLocks/>
              </p:cNvSpPr>
              <p:nvPr/>
            </p:nvSpPr>
            <p:spPr bwMode="auto">
              <a:xfrm rot="-2700000">
                <a:off x="636" y="2790"/>
                <a:ext cx="129" cy="130"/>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540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956" name="Arc 116"/>
              <p:cNvSpPr>
                <a:spLocks/>
              </p:cNvSpPr>
              <p:nvPr/>
            </p:nvSpPr>
            <p:spPr bwMode="auto">
              <a:xfrm rot="2700000" flipV="1">
                <a:off x="630" y="2982"/>
                <a:ext cx="129" cy="130"/>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540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28910" name="Group 117"/>
            <p:cNvGrpSpPr>
              <a:grpSpLocks/>
            </p:cNvGrpSpPr>
            <p:nvPr/>
          </p:nvGrpSpPr>
          <p:grpSpPr bwMode="auto">
            <a:xfrm>
              <a:off x="864" y="2544"/>
              <a:ext cx="144" cy="322"/>
              <a:chOff x="624" y="2790"/>
              <a:chExt cx="144" cy="322"/>
            </a:xfrm>
          </p:grpSpPr>
          <p:sp>
            <p:nvSpPr>
              <p:cNvPr id="28947" name="Oval 118"/>
              <p:cNvSpPr>
                <a:spLocks noChangeArrowheads="1"/>
              </p:cNvSpPr>
              <p:nvPr/>
            </p:nvSpPr>
            <p:spPr bwMode="auto">
              <a:xfrm>
                <a:off x="624" y="2880"/>
                <a:ext cx="144" cy="144"/>
              </a:xfrm>
              <a:prstGeom prst="ellipse">
                <a:avLst/>
              </a:prstGeom>
              <a:gradFill rotWithShape="0">
                <a:gsLst>
                  <a:gs pos="0">
                    <a:srgbClr val="FF3300"/>
                  </a:gs>
                  <a:gs pos="100000">
                    <a:srgbClr val="761800"/>
                  </a:gs>
                </a:gsLst>
                <a:path path="rect">
                  <a:fillToRect r="100000" b="100000"/>
                </a:path>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28948" name="Arc 119"/>
              <p:cNvSpPr>
                <a:spLocks/>
              </p:cNvSpPr>
              <p:nvPr/>
            </p:nvSpPr>
            <p:spPr bwMode="auto">
              <a:xfrm rot="-2700000">
                <a:off x="648" y="2832"/>
                <a:ext cx="96" cy="9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540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949" name="Arc 120"/>
              <p:cNvSpPr>
                <a:spLocks/>
              </p:cNvSpPr>
              <p:nvPr/>
            </p:nvSpPr>
            <p:spPr bwMode="auto">
              <a:xfrm rot="2700000" flipV="1">
                <a:off x="648" y="2976"/>
                <a:ext cx="96" cy="9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540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950" name="Arc 121"/>
              <p:cNvSpPr>
                <a:spLocks/>
              </p:cNvSpPr>
              <p:nvPr/>
            </p:nvSpPr>
            <p:spPr bwMode="auto">
              <a:xfrm rot="-2700000">
                <a:off x="636" y="2790"/>
                <a:ext cx="129" cy="130"/>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540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951" name="Arc 122"/>
              <p:cNvSpPr>
                <a:spLocks/>
              </p:cNvSpPr>
              <p:nvPr/>
            </p:nvSpPr>
            <p:spPr bwMode="auto">
              <a:xfrm rot="2700000" flipV="1">
                <a:off x="630" y="2982"/>
                <a:ext cx="129" cy="130"/>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540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28911" name="Group 123"/>
            <p:cNvGrpSpPr>
              <a:grpSpLocks/>
            </p:cNvGrpSpPr>
            <p:nvPr/>
          </p:nvGrpSpPr>
          <p:grpSpPr bwMode="auto">
            <a:xfrm>
              <a:off x="864" y="1968"/>
              <a:ext cx="144" cy="322"/>
              <a:chOff x="624" y="2790"/>
              <a:chExt cx="144" cy="322"/>
            </a:xfrm>
          </p:grpSpPr>
          <p:sp>
            <p:nvSpPr>
              <p:cNvPr id="28942" name="Oval 124"/>
              <p:cNvSpPr>
                <a:spLocks noChangeArrowheads="1"/>
              </p:cNvSpPr>
              <p:nvPr/>
            </p:nvSpPr>
            <p:spPr bwMode="auto">
              <a:xfrm>
                <a:off x="624" y="2880"/>
                <a:ext cx="144" cy="144"/>
              </a:xfrm>
              <a:prstGeom prst="ellipse">
                <a:avLst/>
              </a:prstGeom>
              <a:gradFill rotWithShape="0">
                <a:gsLst>
                  <a:gs pos="0">
                    <a:srgbClr val="FF3300"/>
                  </a:gs>
                  <a:gs pos="100000">
                    <a:srgbClr val="761800"/>
                  </a:gs>
                </a:gsLst>
                <a:path path="rect">
                  <a:fillToRect r="100000" b="100000"/>
                </a:path>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28943" name="Arc 125"/>
              <p:cNvSpPr>
                <a:spLocks/>
              </p:cNvSpPr>
              <p:nvPr/>
            </p:nvSpPr>
            <p:spPr bwMode="auto">
              <a:xfrm rot="-2700000">
                <a:off x="648" y="2832"/>
                <a:ext cx="96" cy="9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540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944" name="Arc 126"/>
              <p:cNvSpPr>
                <a:spLocks/>
              </p:cNvSpPr>
              <p:nvPr/>
            </p:nvSpPr>
            <p:spPr bwMode="auto">
              <a:xfrm rot="2700000" flipV="1">
                <a:off x="648" y="2976"/>
                <a:ext cx="96" cy="9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540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945" name="Arc 127"/>
              <p:cNvSpPr>
                <a:spLocks/>
              </p:cNvSpPr>
              <p:nvPr/>
            </p:nvSpPr>
            <p:spPr bwMode="auto">
              <a:xfrm rot="-2700000">
                <a:off x="636" y="2790"/>
                <a:ext cx="129" cy="130"/>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540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946" name="Arc 128"/>
              <p:cNvSpPr>
                <a:spLocks/>
              </p:cNvSpPr>
              <p:nvPr/>
            </p:nvSpPr>
            <p:spPr bwMode="auto">
              <a:xfrm rot="2700000" flipV="1">
                <a:off x="630" y="2982"/>
                <a:ext cx="129" cy="130"/>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540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28912" name="Group 129"/>
            <p:cNvGrpSpPr>
              <a:grpSpLocks/>
            </p:cNvGrpSpPr>
            <p:nvPr/>
          </p:nvGrpSpPr>
          <p:grpSpPr bwMode="auto">
            <a:xfrm rot="5400000">
              <a:off x="1433" y="2263"/>
              <a:ext cx="144" cy="322"/>
              <a:chOff x="624" y="2790"/>
              <a:chExt cx="144" cy="322"/>
            </a:xfrm>
          </p:grpSpPr>
          <p:sp>
            <p:nvSpPr>
              <p:cNvPr id="28937" name="Oval 130"/>
              <p:cNvSpPr>
                <a:spLocks noChangeArrowheads="1"/>
              </p:cNvSpPr>
              <p:nvPr/>
            </p:nvSpPr>
            <p:spPr bwMode="auto">
              <a:xfrm>
                <a:off x="624" y="2880"/>
                <a:ext cx="144" cy="144"/>
              </a:xfrm>
              <a:prstGeom prst="ellipse">
                <a:avLst/>
              </a:prstGeom>
              <a:gradFill rotWithShape="0">
                <a:gsLst>
                  <a:gs pos="0">
                    <a:srgbClr val="FF3300"/>
                  </a:gs>
                  <a:gs pos="100000">
                    <a:srgbClr val="761800"/>
                  </a:gs>
                </a:gsLst>
                <a:path path="rect">
                  <a:fillToRect r="100000" b="100000"/>
                </a:path>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28938" name="Arc 131"/>
              <p:cNvSpPr>
                <a:spLocks/>
              </p:cNvSpPr>
              <p:nvPr/>
            </p:nvSpPr>
            <p:spPr bwMode="auto">
              <a:xfrm rot="-2700000">
                <a:off x="648" y="2832"/>
                <a:ext cx="96" cy="9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540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939" name="Arc 132"/>
              <p:cNvSpPr>
                <a:spLocks/>
              </p:cNvSpPr>
              <p:nvPr/>
            </p:nvSpPr>
            <p:spPr bwMode="auto">
              <a:xfrm rot="2700000" flipV="1">
                <a:off x="648" y="2976"/>
                <a:ext cx="96" cy="9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540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940" name="Arc 133"/>
              <p:cNvSpPr>
                <a:spLocks/>
              </p:cNvSpPr>
              <p:nvPr/>
            </p:nvSpPr>
            <p:spPr bwMode="auto">
              <a:xfrm rot="-2700000">
                <a:off x="636" y="2790"/>
                <a:ext cx="129" cy="130"/>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540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941" name="Arc 134"/>
              <p:cNvSpPr>
                <a:spLocks/>
              </p:cNvSpPr>
              <p:nvPr/>
            </p:nvSpPr>
            <p:spPr bwMode="auto">
              <a:xfrm rot="2700000" flipV="1">
                <a:off x="630" y="2982"/>
                <a:ext cx="129" cy="130"/>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540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28913" name="Group 135"/>
            <p:cNvGrpSpPr>
              <a:grpSpLocks/>
            </p:cNvGrpSpPr>
            <p:nvPr/>
          </p:nvGrpSpPr>
          <p:grpSpPr bwMode="auto">
            <a:xfrm rot="5400000">
              <a:off x="1433" y="1687"/>
              <a:ext cx="144" cy="322"/>
              <a:chOff x="624" y="2790"/>
              <a:chExt cx="144" cy="322"/>
            </a:xfrm>
          </p:grpSpPr>
          <p:sp>
            <p:nvSpPr>
              <p:cNvPr id="28932" name="Oval 136"/>
              <p:cNvSpPr>
                <a:spLocks noChangeArrowheads="1"/>
              </p:cNvSpPr>
              <p:nvPr/>
            </p:nvSpPr>
            <p:spPr bwMode="auto">
              <a:xfrm>
                <a:off x="624" y="2880"/>
                <a:ext cx="144" cy="144"/>
              </a:xfrm>
              <a:prstGeom prst="ellipse">
                <a:avLst/>
              </a:prstGeom>
              <a:gradFill rotWithShape="0">
                <a:gsLst>
                  <a:gs pos="0">
                    <a:srgbClr val="FF3300"/>
                  </a:gs>
                  <a:gs pos="100000">
                    <a:srgbClr val="761800"/>
                  </a:gs>
                </a:gsLst>
                <a:path path="rect">
                  <a:fillToRect r="100000" b="100000"/>
                </a:path>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28933" name="Arc 137"/>
              <p:cNvSpPr>
                <a:spLocks/>
              </p:cNvSpPr>
              <p:nvPr/>
            </p:nvSpPr>
            <p:spPr bwMode="auto">
              <a:xfrm rot="-2700000">
                <a:off x="648" y="2832"/>
                <a:ext cx="96" cy="9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540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934" name="Arc 138"/>
              <p:cNvSpPr>
                <a:spLocks/>
              </p:cNvSpPr>
              <p:nvPr/>
            </p:nvSpPr>
            <p:spPr bwMode="auto">
              <a:xfrm rot="2700000" flipV="1">
                <a:off x="648" y="2976"/>
                <a:ext cx="96" cy="9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540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935" name="Arc 139"/>
              <p:cNvSpPr>
                <a:spLocks/>
              </p:cNvSpPr>
              <p:nvPr/>
            </p:nvSpPr>
            <p:spPr bwMode="auto">
              <a:xfrm rot="-2700000">
                <a:off x="636" y="2790"/>
                <a:ext cx="129" cy="130"/>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540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936" name="Arc 140"/>
              <p:cNvSpPr>
                <a:spLocks/>
              </p:cNvSpPr>
              <p:nvPr/>
            </p:nvSpPr>
            <p:spPr bwMode="auto">
              <a:xfrm rot="2700000" flipV="1">
                <a:off x="630" y="2982"/>
                <a:ext cx="129" cy="130"/>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540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28914" name="Group 141"/>
            <p:cNvGrpSpPr>
              <a:grpSpLocks/>
            </p:cNvGrpSpPr>
            <p:nvPr/>
          </p:nvGrpSpPr>
          <p:grpSpPr bwMode="auto">
            <a:xfrm rot="5400000">
              <a:off x="1433" y="2839"/>
              <a:ext cx="144" cy="322"/>
              <a:chOff x="624" y="2790"/>
              <a:chExt cx="144" cy="322"/>
            </a:xfrm>
          </p:grpSpPr>
          <p:sp>
            <p:nvSpPr>
              <p:cNvPr id="28927" name="Oval 142"/>
              <p:cNvSpPr>
                <a:spLocks noChangeArrowheads="1"/>
              </p:cNvSpPr>
              <p:nvPr/>
            </p:nvSpPr>
            <p:spPr bwMode="auto">
              <a:xfrm>
                <a:off x="624" y="2880"/>
                <a:ext cx="144" cy="144"/>
              </a:xfrm>
              <a:prstGeom prst="ellipse">
                <a:avLst/>
              </a:prstGeom>
              <a:gradFill rotWithShape="0">
                <a:gsLst>
                  <a:gs pos="0">
                    <a:srgbClr val="FF3300"/>
                  </a:gs>
                  <a:gs pos="100000">
                    <a:srgbClr val="761800"/>
                  </a:gs>
                </a:gsLst>
                <a:path path="rect">
                  <a:fillToRect r="100000" b="100000"/>
                </a:path>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28928" name="Arc 143"/>
              <p:cNvSpPr>
                <a:spLocks/>
              </p:cNvSpPr>
              <p:nvPr/>
            </p:nvSpPr>
            <p:spPr bwMode="auto">
              <a:xfrm rot="-2700000">
                <a:off x="648" y="2832"/>
                <a:ext cx="96" cy="9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540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929" name="Arc 144"/>
              <p:cNvSpPr>
                <a:spLocks/>
              </p:cNvSpPr>
              <p:nvPr/>
            </p:nvSpPr>
            <p:spPr bwMode="auto">
              <a:xfrm rot="2700000" flipV="1">
                <a:off x="648" y="2976"/>
                <a:ext cx="96" cy="9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540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930" name="Arc 145"/>
              <p:cNvSpPr>
                <a:spLocks/>
              </p:cNvSpPr>
              <p:nvPr/>
            </p:nvSpPr>
            <p:spPr bwMode="auto">
              <a:xfrm rot="-2700000">
                <a:off x="636" y="2790"/>
                <a:ext cx="129" cy="130"/>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540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931" name="Arc 146"/>
              <p:cNvSpPr>
                <a:spLocks/>
              </p:cNvSpPr>
              <p:nvPr/>
            </p:nvSpPr>
            <p:spPr bwMode="auto">
              <a:xfrm rot="2700000" flipV="1">
                <a:off x="630" y="2982"/>
                <a:ext cx="129" cy="130"/>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540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28915" name="Group 147"/>
            <p:cNvGrpSpPr>
              <a:grpSpLocks/>
            </p:cNvGrpSpPr>
            <p:nvPr/>
          </p:nvGrpSpPr>
          <p:grpSpPr bwMode="auto">
            <a:xfrm>
              <a:off x="1440" y="2544"/>
              <a:ext cx="144" cy="322"/>
              <a:chOff x="624" y="2790"/>
              <a:chExt cx="144" cy="322"/>
            </a:xfrm>
          </p:grpSpPr>
          <p:sp>
            <p:nvSpPr>
              <p:cNvPr id="28922" name="Oval 148"/>
              <p:cNvSpPr>
                <a:spLocks noChangeArrowheads="1"/>
              </p:cNvSpPr>
              <p:nvPr/>
            </p:nvSpPr>
            <p:spPr bwMode="auto">
              <a:xfrm>
                <a:off x="624" y="2880"/>
                <a:ext cx="144" cy="144"/>
              </a:xfrm>
              <a:prstGeom prst="ellipse">
                <a:avLst/>
              </a:prstGeom>
              <a:gradFill rotWithShape="0">
                <a:gsLst>
                  <a:gs pos="0">
                    <a:srgbClr val="FF3300"/>
                  </a:gs>
                  <a:gs pos="100000">
                    <a:srgbClr val="761800"/>
                  </a:gs>
                </a:gsLst>
                <a:path path="rect">
                  <a:fillToRect r="100000" b="100000"/>
                </a:path>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28923" name="Arc 149"/>
              <p:cNvSpPr>
                <a:spLocks/>
              </p:cNvSpPr>
              <p:nvPr/>
            </p:nvSpPr>
            <p:spPr bwMode="auto">
              <a:xfrm rot="-2700000">
                <a:off x="648" y="2832"/>
                <a:ext cx="96" cy="9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540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924" name="Arc 150"/>
              <p:cNvSpPr>
                <a:spLocks/>
              </p:cNvSpPr>
              <p:nvPr/>
            </p:nvSpPr>
            <p:spPr bwMode="auto">
              <a:xfrm rot="2700000" flipV="1">
                <a:off x="648" y="2976"/>
                <a:ext cx="96" cy="9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540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925" name="Arc 151"/>
              <p:cNvSpPr>
                <a:spLocks/>
              </p:cNvSpPr>
              <p:nvPr/>
            </p:nvSpPr>
            <p:spPr bwMode="auto">
              <a:xfrm rot="-2700000">
                <a:off x="636" y="2790"/>
                <a:ext cx="129" cy="130"/>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540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926" name="Arc 152"/>
              <p:cNvSpPr>
                <a:spLocks/>
              </p:cNvSpPr>
              <p:nvPr/>
            </p:nvSpPr>
            <p:spPr bwMode="auto">
              <a:xfrm rot="2700000" flipV="1">
                <a:off x="630" y="2982"/>
                <a:ext cx="129" cy="130"/>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540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28916" name="Group 153"/>
            <p:cNvGrpSpPr>
              <a:grpSpLocks/>
            </p:cNvGrpSpPr>
            <p:nvPr/>
          </p:nvGrpSpPr>
          <p:grpSpPr bwMode="auto">
            <a:xfrm>
              <a:off x="1440" y="1968"/>
              <a:ext cx="144" cy="322"/>
              <a:chOff x="624" y="2790"/>
              <a:chExt cx="144" cy="322"/>
            </a:xfrm>
          </p:grpSpPr>
          <p:sp>
            <p:nvSpPr>
              <p:cNvPr id="28917" name="Oval 154"/>
              <p:cNvSpPr>
                <a:spLocks noChangeArrowheads="1"/>
              </p:cNvSpPr>
              <p:nvPr/>
            </p:nvSpPr>
            <p:spPr bwMode="auto">
              <a:xfrm>
                <a:off x="624" y="2880"/>
                <a:ext cx="144" cy="144"/>
              </a:xfrm>
              <a:prstGeom prst="ellipse">
                <a:avLst/>
              </a:prstGeom>
              <a:gradFill rotWithShape="0">
                <a:gsLst>
                  <a:gs pos="0">
                    <a:srgbClr val="FF3300"/>
                  </a:gs>
                  <a:gs pos="100000">
                    <a:srgbClr val="761800"/>
                  </a:gs>
                </a:gsLst>
                <a:path path="rect">
                  <a:fillToRect r="100000" b="100000"/>
                </a:path>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28918" name="Arc 155"/>
              <p:cNvSpPr>
                <a:spLocks/>
              </p:cNvSpPr>
              <p:nvPr/>
            </p:nvSpPr>
            <p:spPr bwMode="auto">
              <a:xfrm rot="-2700000">
                <a:off x="648" y="2832"/>
                <a:ext cx="96" cy="9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540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919" name="Arc 156"/>
              <p:cNvSpPr>
                <a:spLocks/>
              </p:cNvSpPr>
              <p:nvPr/>
            </p:nvSpPr>
            <p:spPr bwMode="auto">
              <a:xfrm rot="2700000" flipV="1">
                <a:off x="648" y="2976"/>
                <a:ext cx="96" cy="9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540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920" name="Arc 157"/>
              <p:cNvSpPr>
                <a:spLocks/>
              </p:cNvSpPr>
              <p:nvPr/>
            </p:nvSpPr>
            <p:spPr bwMode="auto">
              <a:xfrm rot="-2700000">
                <a:off x="636" y="2790"/>
                <a:ext cx="129" cy="130"/>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540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921" name="Arc 158"/>
              <p:cNvSpPr>
                <a:spLocks/>
              </p:cNvSpPr>
              <p:nvPr/>
            </p:nvSpPr>
            <p:spPr bwMode="auto">
              <a:xfrm rot="2700000" flipV="1">
                <a:off x="630" y="2982"/>
                <a:ext cx="129" cy="130"/>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540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grpSp>
        <p:nvGrpSpPr>
          <p:cNvPr id="156" name="Group 7"/>
          <p:cNvGrpSpPr>
            <a:grpSpLocks/>
          </p:cNvGrpSpPr>
          <p:nvPr/>
        </p:nvGrpSpPr>
        <p:grpSpPr bwMode="auto">
          <a:xfrm>
            <a:off x="4064000" y="2835275"/>
            <a:ext cx="3200400" cy="2438400"/>
            <a:chOff x="336" y="192"/>
            <a:chExt cx="2016" cy="1536"/>
          </a:xfrm>
        </p:grpSpPr>
        <p:sp>
          <p:nvSpPr>
            <p:cNvPr id="28740" name="Rectangle 8"/>
            <p:cNvSpPr>
              <a:spLocks noChangeArrowheads="1"/>
            </p:cNvSpPr>
            <p:nvPr/>
          </p:nvSpPr>
          <p:spPr bwMode="auto">
            <a:xfrm>
              <a:off x="336" y="192"/>
              <a:ext cx="2016" cy="1536"/>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grpSp>
          <p:nvGrpSpPr>
            <p:cNvPr id="28741" name="Group 9"/>
            <p:cNvGrpSpPr>
              <a:grpSpLocks/>
            </p:cNvGrpSpPr>
            <p:nvPr/>
          </p:nvGrpSpPr>
          <p:grpSpPr bwMode="auto">
            <a:xfrm rot="5400000">
              <a:off x="1097" y="1015"/>
              <a:ext cx="144" cy="322"/>
              <a:chOff x="624" y="2790"/>
              <a:chExt cx="144" cy="322"/>
            </a:xfrm>
          </p:grpSpPr>
          <p:sp>
            <p:nvSpPr>
              <p:cNvPr id="28886" name="Oval 10"/>
              <p:cNvSpPr>
                <a:spLocks noChangeArrowheads="1"/>
              </p:cNvSpPr>
              <p:nvPr/>
            </p:nvSpPr>
            <p:spPr bwMode="auto">
              <a:xfrm>
                <a:off x="624" y="2880"/>
                <a:ext cx="144" cy="144"/>
              </a:xfrm>
              <a:prstGeom prst="ellipse">
                <a:avLst/>
              </a:prstGeom>
              <a:gradFill rotWithShape="0">
                <a:gsLst>
                  <a:gs pos="0">
                    <a:srgbClr val="FF3300"/>
                  </a:gs>
                  <a:gs pos="100000">
                    <a:srgbClr val="761800"/>
                  </a:gs>
                </a:gsLst>
                <a:path path="rect">
                  <a:fillToRect r="100000" b="100000"/>
                </a:path>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28887" name="Arc 11"/>
              <p:cNvSpPr>
                <a:spLocks/>
              </p:cNvSpPr>
              <p:nvPr/>
            </p:nvSpPr>
            <p:spPr bwMode="auto">
              <a:xfrm rot="-2700000">
                <a:off x="648" y="2832"/>
                <a:ext cx="96" cy="9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540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888" name="Arc 12"/>
              <p:cNvSpPr>
                <a:spLocks/>
              </p:cNvSpPr>
              <p:nvPr/>
            </p:nvSpPr>
            <p:spPr bwMode="auto">
              <a:xfrm rot="2700000" flipV="1">
                <a:off x="648" y="2976"/>
                <a:ext cx="96" cy="9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540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889" name="Arc 13"/>
              <p:cNvSpPr>
                <a:spLocks/>
              </p:cNvSpPr>
              <p:nvPr/>
            </p:nvSpPr>
            <p:spPr bwMode="auto">
              <a:xfrm rot="-2700000">
                <a:off x="636" y="2790"/>
                <a:ext cx="129" cy="130"/>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540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890" name="Arc 14"/>
              <p:cNvSpPr>
                <a:spLocks/>
              </p:cNvSpPr>
              <p:nvPr/>
            </p:nvSpPr>
            <p:spPr bwMode="auto">
              <a:xfrm rot="2700000" flipV="1">
                <a:off x="630" y="2982"/>
                <a:ext cx="129" cy="130"/>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540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28742" name="Group 15"/>
            <p:cNvGrpSpPr>
              <a:grpSpLocks/>
            </p:cNvGrpSpPr>
            <p:nvPr/>
          </p:nvGrpSpPr>
          <p:grpSpPr bwMode="auto">
            <a:xfrm rot="5400000">
              <a:off x="473" y="199"/>
              <a:ext cx="144" cy="322"/>
              <a:chOff x="624" y="2790"/>
              <a:chExt cx="144" cy="322"/>
            </a:xfrm>
          </p:grpSpPr>
          <p:sp>
            <p:nvSpPr>
              <p:cNvPr id="28881" name="Oval 16"/>
              <p:cNvSpPr>
                <a:spLocks noChangeArrowheads="1"/>
              </p:cNvSpPr>
              <p:nvPr/>
            </p:nvSpPr>
            <p:spPr bwMode="auto">
              <a:xfrm>
                <a:off x="624" y="2880"/>
                <a:ext cx="144" cy="144"/>
              </a:xfrm>
              <a:prstGeom prst="ellipse">
                <a:avLst/>
              </a:prstGeom>
              <a:gradFill rotWithShape="0">
                <a:gsLst>
                  <a:gs pos="0">
                    <a:srgbClr val="FF3300"/>
                  </a:gs>
                  <a:gs pos="100000">
                    <a:srgbClr val="761800"/>
                  </a:gs>
                </a:gsLst>
                <a:path path="rect">
                  <a:fillToRect r="100000" b="100000"/>
                </a:path>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28882" name="Arc 17"/>
              <p:cNvSpPr>
                <a:spLocks/>
              </p:cNvSpPr>
              <p:nvPr/>
            </p:nvSpPr>
            <p:spPr bwMode="auto">
              <a:xfrm rot="-2700000">
                <a:off x="648" y="2832"/>
                <a:ext cx="96" cy="9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540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883" name="Arc 18"/>
              <p:cNvSpPr>
                <a:spLocks/>
              </p:cNvSpPr>
              <p:nvPr/>
            </p:nvSpPr>
            <p:spPr bwMode="auto">
              <a:xfrm rot="2700000" flipV="1">
                <a:off x="648" y="2976"/>
                <a:ext cx="96" cy="9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540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884" name="Arc 19"/>
              <p:cNvSpPr>
                <a:spLocks/>
              </p:cNvSpPr>
              <p:nvPr/>
            </p:nvSpPr>
            <p:spPr bwMode="auto">
              <a:xfrm rot="-2700000">
                <a:off x="636" y="2790"/>
                <a:ext cx="129" cy="130"/>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540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885" name="Arc 20"/>
              <p:cNvSpPr>
                <a:spLocks/>
              </p:cNvSpPr>
              <p:nvPr/>
            </p:nvSpPr>
            <p:spPr bwMode="auto">
              <a:xfrm rot="2700000" flipV="1">
                <a:off x="630" y="2982"/>
                <a:ext cx="129" cy="130"/>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540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28743" name="Group 21"/>
            <p:cNvGrpSpPr>
              <a:grpSpLocks/>
            </p:cNvGrpSpPr>
            <p:nvPr/>
          </p:nvGrpSpPr>
          <p:grpSpPr bwMode="auto">
            <a:xfrm rot="6473882">
              <a:off x="953" y="1303"/>
              <a:ext cx="144" cy="322"/>
              <a:chOff x="624" y="2790"/>
              <a:chExt cx="144" cy="322"/>
            </a:xfrm>
          </p:grpSpPr>
          <p:sp>
            <p:nvSpPr>
              <p:cNvPr id="28876" name="Oval 22"/>
              <p:cNvSpPr>
                <a:spLocks noChangeArrowheads="1"/>
              </p:cNvSpPr>
              <p:nvPr/>
            </p:nvSpPr>
            <p:spPr bwMode="auto">
              <a:xfrm>
                <a:off x="624" y="2880"/>
                <a:ext cx="144" cy="144"/>
              </a:xfrm>
              <a:prstGeom prst="ellipse">
                <a:avLst/>
              </a:prstGeom>
              <a:gradFill rotWithShape="0">
                <a:gsLst>
                  <a:gs pos="0">
                    <a:srgbClr val="FF3300"/>
                  </a:gs>
                  <a:gs pos="100000">
                    <a:srgbClr val="761800"/>
                  </a:gs>
                </a:gsLst>
                <a:path path="rect">
                  <a:fillToRect r="100000" b="100000"/>
                </a:path>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28877" name="Arc 23"/>
              <p:cNvSpPr>
                <a:spLocks/>
              </p:cNvSpPr>
              <p:nvPr/>
            </p:nvSpPr>
            <p:spPr bwMode="auto">
              <a:xfrm rot="-2700000">
                <a:off x="648" y="2832"/>
                <a:ext cx="96" cy="9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540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878" name="Arc 24"/>
              <p:cNvSpPr>
                <a:spLocks/>
              </p:cNvSpPr>
              <p:nvPr/>
            </p:nvSpPr>
            <p:spPr bwMode="auto">
              <a:xfrm rot="2700000" flipV="1">
                <a:off x="648" y="2976"/>
                <a:ext cx="96" cy="9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540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879" name="Arc 25"/>
              <p:cNvSpPr>
                <a:spLocks/>
              </p:cNvSpPr>
              <p:nvPr/>
            </p:nvSpPr>
            <p:spPr bwMode="auto">
              <a:xfrm rot="-2700000">
                <a:off x="636" y="2790"/>
                <a:ext cx="129" cy="130"/>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540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880" name="Arc 26"/>
              <p:cNvSpPr>
                <a:spLocks/>
              </p:cNvSpPr>
              <p:nvPr/>
            </p:nvSpPr>
            <p:spPr bwMode="auto">
              <a:xfrm rot="2700000" flipV="1">
                <a:off x="630" y="2982"/>
                <a:ext cx="129" cy="130"/>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540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28744" name="Group 27"/>
            <p:cNvGrpSpPr>
              <a:grpSpLocks/>
            </p:cNvGrpSpPr>
            <p:nvPr/>
          </p:nvGrpSpPr>
          <p:grpSpPr bwMode="auto">
            <a:xfrm rot="2133328">
              <a:off x="432" y="864"/>
              <a:ext cx="144" cy="322"/>
              <a:chOff x="624" y="2790"/>
              <a:chExt cx="144" cy="322"/>
            </a:xfrm>
          </p:grpSpPr>
          <p:sp>
            <p:nvSpPr>
              <p:cNvPr id="28871" name="Oval 28"/>
              <p:cNvSpPr>
                <a:spLocks noChangeArrowheads="1"/>
              </p:cNvSpPr>
              <p:nvPr/>
            </p:nvSpPr>
            <p:spPr bwMode="auto">
              <a:xfrm>
                <a:off x="624" y="2880"/>
                <a:ext cx="144" cy="144"/>
              </a:xfrm>
              <a:prstGeom prst="ellipse">
                <a:avLst/>
              </a:prstGeom>
              <a:gradFill rotWithShape="0">
                <a:gsLst>
                  <a:gs pos="0">
                    <a:srgbClr val="FF3300"/>
                  </a:gs>
                  <a:gs pos="100000">
                    <a:srgbClr val="761800"/>
                  </a:gs>
                </a:gsLst>
                <a:path path="rect">
                  <a:fillToRect r="100000" b="100000"/>
                </a:path>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28872" name="Arc 29"/>
              <p:cNvSpPr>
                <a:spLocks/>
              </p:cNvSpPr>
              <p:nvPr/>
            </p:nvSpPr>
            <p:spPr bwMode="auto">
              <a:xfrm rot="-2700000">
                <a:off x="648" y="2832"/>
                <a:ext cx="96" cy="9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540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873" name="Arc 30"/>
              <p:cNvSpPr>
                <a:spLocks/>
              </p:cNvSpPr>
              <p:nvPr/>
            </p:nvSpPr>
            <p:spPr bwMode="auto">
              <a:xfrm rot="2700000" flipV="1">
                <a:off x="648" y="2976"/>
                <a:ext cx="96" cy="9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540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874" name="Arc 31"/>
              <p:cNvSpPr>
                <a:spLocks/>
              </p:cNvSpPr>
              <p:nvPr/>
            </p:nvSpPr>
            <p:spPr bwMode="auto">
              <a:xfrm rot="-2700000">
                <a:off x="636" y="2790"/>
                <a:ext cx="129" cy="130"/>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540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875" name="Arc 32"/>
              <p:cNvSpPr>
                <a:spLocks/>
              </p:cNvSpPr>
              <p:nvPr/>
            </p:nvSpPr>
            <p:spPr bwMode="auto">
              <a:xfrm rot="2700000" flipV="1">
                <a:off x="630" y="2982"/>
                <a:ext cx="129" cy="130"/>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540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28745" name="Group 33"/>
            <p:cNvGrpSpPr>
              <a:grpSpLocks/>
            </p:cNvGrpSpPr>
            <p:nvPr/>
          </p:nvGrpSpPr>
          <p:grpSpPr bwMode="auto">
            <a:xfrm rot="-376533">
              <a:off x="720" y="816"/>
              <a:ext cx="144" cy="322"/>
              <a:chOff x="624" y="2790"/>
              <a:chExt cx="144" cy="322"/>
            </a:xfrm>
          </p:grpSpPr>
          <p:sp>
            <p:nvSpPr>
              <p:cNvPr id="28866" name="Oval 34"/>
              <p:cNvSpPr>
                <a:spLocks noChangeArrowheads="1"/>
              </p:cNvSpPr>
              <p:nvPr/>
            </p:nvSpPr>
            <p:spPr bwMode="auto">
              <a:xfrm>
                <a:off x="624" y="2880"/>
                <a:ext cx="144" cy="144"/>
              </a:xfrm>
              <a:prstGeom prst="ellipse">
                <a:avLst/>
              </a:prstGeom>
              <a:gradFill rotWithShape="0">
                <a:gsLst>
                  <a:gs pos="0">
                    <a:srgbClr val="FF3300"/>
                  </a:gs>
                  <a:gs pos="100000">
                    <a:srgbClr val="761800"/>
                  </a:gs>
                </a:gsLst>
                <a:path path="rect">
                  <a:fillToRect r="100000" b="100000"/>
                </a:path>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28867" name="Arc 35"/>
              <p:cNvSpPr>
                <a:spLocks/>
              </p:cNvSpPr>
              <p:nvPr/>
            </p:nvSpPr>
            <p:spPr bwMode="auto">
              <a:xfrm rot="-2700000">
                <a:off x="648" y="2832"/>
                <a:ext cx="96" cy="9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540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868" name="Arc 36"/>
              <p:cNvSpPr>
                <a:spLocks/>
              </p:cNvSpPr>
              <p:nvPr/>
            </p:nvSpPr>
            <p:spPr bwMode="auto">
              <a:xfrm rot="2700000" flipV="1">
                <a:off x="648" y="2976"/>
                <a:ext cx="96" cy="9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540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869" name="Arc 37"/>
              <p:cNvSpPr>
                <a:spLocks/>
              </p:cNvSpPr>
              <p:nvPr/>
            </p:nvSpPr>
            <p:spPr bwMode="auto">
              <a:xfrm rot="-2700000">
                <a:off x="636" y="2790"/>
                <a:ext cx="129" cy="130"/>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540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870" name="Arc 38"/>
              <p:cNvSpPr>
                <a:spLocks/>
              </p:cNvSpPr>
              <p:nvPr/>
            </p:nvSpPr>
            <p:spPr bwMode="auto">
              <a:xfrm rot="2700000" flipV="1">
                <a:off x="630" y="2982"/>
                <a:ext cx="129" cy="130"/>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540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28746" name="Group 39"/>
            <p:cNvGrpSpPr>
              <a:grpSpLocks/>
            </p:cNvGrpSpPr>
            <p:nvPr/>
          </p:nvGrpSpPr>
          <p:grpSpPr bwMode="auto">
            <a:xfrm rot="7294915">
              <a:off x="1433" y="679"/>
              <a:ext cx="144" cy="322"/>
              <a:chOff x="624" y="2790"/>
              <a:chExt cx="144" cy="322"/>
            </a:xfrm>
          </p:grpSpPr>
          <p:sp>
            <p:nvSpPr>
              <p:cNvPr id="28861" name="Oval 40"/>
              <p:cNvSpPr>
                <a:spLocks noChangeArrowheads="1"/>
              </p:cNvSpPr>
              <p:nvPr/>
            </p:nvSpPr>
            <p:spPr bwMode="auto">
              <a:xfrm>
                <a:off x="624" y="2880"/>
                <a:ext cx="144" cy="144"/>
              </a:xfrm>
              <a:prstGeom prst="ellipse">
                <a:avLst/>
              </a:prstGeom>
              <a:gradFill rotWithShape="0">
                <a:gsLst>
                  <a:gs pos="0">
                    <a:srgbClr val="FF3300"/>
                  </a:gs>
                  <a:gs pos="100000">
                    <a:srgbClr val="761800"/>
                  </a:gs>
                </a:gsLst>
                <a:path path="rect">
                  <a:fillToRect r="100000" b="100000"/>
                </a:path>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28862" name="Arc 41"/>
              <p:cNvSpPr>
                <a:spLocks/>
              </p:cNvSpPr>
              <p:nvPr/>
            </p:nvSpPr>
            <p:spPr bwMode="auto">
              <a:xfrm rot="-2700000">
                <a:off x="648" y="2832"/>
                <a:ext cx="96" cy="9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540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863" name="Arc 42"/>
              <p:cNvSpPr>
                <a:spLocks/>
              </p:cNvSpPr>
              <p:nvPr/>
            </p:nvSpPr>
            <p:spPr bwMode="auto">
              <a:xfrm rot="2700000" flipV="1">
                <a:off x="648" y="2976"/>
                <a:ext cx="96" cy="9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540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864" name="Arc 43"/>
              <p:cNvSpPr>
                <a:spLocks/>
              </p:cNvSpPr>
              <p:nvPr/>
            </p:nvSpPr>
            <p:spPr bwMode="auto">
              <a:xfrm rot="-2700000">
                <a:off x="636" y="2790"/>
                <a:ext cx="129" cy="130"/>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540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865" name="Arc 44"/>
              <p:cNvSpPr>
                <a:spLocks/>
              </p:cNvSpPr>
              <p:nvPr/>
            </p:nvSpPr>
            <p:spPr bwMode="auto">
              <a:xfrm rot="2700000" flipV="1">
                <a:off x="630" y="2982"/>
                <a:ext cx="129" cy="130"/>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540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28747" name="Group 45"/>
            <p:cNvGrpSpPr>
              <a:grpSpLocks/>
            </p:cNvGrpSpPr>
            <p:nvPr/>
          </p:nvGrpSpPr>
          <p:grpSpPr bwMode="auto">
            <a:xfrm rot="7149901">
              <a:off x="1433" y="295"/>
              <a:ext cx="144" cy="322"/>
              <a:chOff x="624" y="2790"/>
              <a:chExt cx="144" cy="322"/>
            </a:xfrm>
          </p:grpSpPr>
          <p:sp>
            <p:nvSpPr>
              <p:cNvPr id="28856" name="Oval 46"/>
              <p:cNvSpPr>
                <a:spLocks noChangeArrowheads="1"/>
              </p:cNvSpPr>
              <p:nvPr/>
            </p:nvSpPr>
            <p:spPr bwMode="auto">
              <a:xfrm>
                <a:off x="624" y="2880"/>
                <a:ext cx="144" cy="144"/>
              </a:xfrm>
              <a:prstGeom prst="ellipse">
                <a:avLst/>
              </a:prstGeom>
              <a:gradFill rotWithShape="0">
                <a:gsLst>
                  <a:gs pos="0">
                    <a:srgbClr val="FF3300"/>
                  </a:gs>
                  <a:gs pos="100000">
                    <a:srgbClr val="761800"/>
                  </a:gs>
                </a:gsLst>
                <a:path path="rect">
                  <a:fillToRect r="100000" b="100000"/>
                </a:path>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28857" name="Arc 47"/>
              <p:cNvSpPr>
                <a:spLocks/>
              </p:cNvSpPr>
              <p:nvPr/>
            </p:nvSpPr>
            <p:spPr bwMode="auto">
              <a:xfrm rot="-2700000">
                <a:off x="648" y="2832"/>
                <a:ext cx="96" cy="9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540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858" name="Arc 48"/>
              <p:cNvSpPr>
                <a:spLocks/>
              </p:cNvSpPr>
              <p:nvPr/>
            </p:nvSpPr>
            <p:spPr bwMode="auto">
              <a:xfrm rot="2700000" flipV="1">
                <a:off x="648" y="2976"/>
                <a:ext cx="96" cy="9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540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859" name="Arc 49"/>
              <p:cNvSpPr>
                <a:spLocks/>
              </p:cNvSpPr>
              <p:nvPr/>
            </p:nvSpPr>
            <p:spPr bwMode="auto">
              <a:xfrm rot="-2700000">
                <a:off x="636" y="2790"/>
                <a:ext cx="129" cy="130"/>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540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860" name="Arc 50"/>
              <p:cNvSpPr>
                <a:spLocks/>
              </p:cNvSpPr>
              <p:nvPr/>
            </p:nvSpPr>
            <p:spPr bwMode="auto">
              <a:xfrm rot="2700000" flipV="1">
                <a:off x="630" y="2982"/>
                <a:ext cx="129" cy="130"/>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540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28748" name="Group 51"/>
            <p:cNvGrpSpPr>
              <a:grpSpLocks/>
            </p:cNvGrpSpPr>
            <p:nvPr/>
          </p:nvGrpSpPr>
          <p:grpSpPr bwMode="auto">
            <a:xfrm rot="4255637">
              <a:off x="1673" y="1159"/>
              <a:ext cx="144" cy="322"/>
              <a:chOff x="624" y="2790"/>
              <a:chExt cx="144" cy="322"/>
            </a:xfrm>
          </p:grpSpPr>
          <p:sp>
            <p:nvSpPr>
              <p:cNvPr id="28851" name="Oval 52"/>
              <p:cNvSpPr>
                <a:spLocks noChangeArrowheads="1"/>
              </p:cNvSpPr>
              <p:nvPr/>
            </p:nvSpPr>
            <p:spPr bwMode="auto">
              <a:xfrm>
                <a:off x="624" y="2880"/>
                <a:ext cx="144" cy="144"/>
              </a:xfrm>
              <a:prstGeom prst="ellipse">
                <a:avLst/>
              </a:prstGeom>
              <a:gradFill rotWithShape="0">
                <a:gsLst>
                  <a:gs pos="0">
                    <a:srgbClr val="FF3300"/>
                  </a:gs>
                  <a:gs pos="100000">
                    <a:srgbClr val="761800"/>
                  </a:gs>
                </a:gsLst>
                <a:path path="rect">
                  <a:fillToRect r="100000" b="100000"/>
                </a:path>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28852" name="Arc 53"/>
              <p:cNvSpPr>
                <a:spLocks/>
              </p:cNvSpPr>
              <p:nvPr/>
            </p:nvSpPr>
            <p:spPr bwMode="auto">
              <a:xfrm rot="-2700000">
                <a:off x="648" y="2832"/>
                <a:ext cx="96" cy="9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540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853" name="Arc 54"/>
              <p:cNvSpPr>
                <a:spLocks/>
              </p:cNvSpPr>
              <p:nvPr/>
            </p:nvSpPr>
            <p:spPr bwMode="auto">
              <a:xfrm rot="2700000" flipV="1">
                <a:off x="648" y="2976"/>
                <a:ext cx="96" cy="9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540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854" name="Arc 55"/>
              <p:cNvSpPr>
                <a:spLocks/>
              </p:cNvSpPr>
              <p:nvPr/>
            </p:nvSpPr>
            <p:spPr bwMode="auto">
              <a:xfrm rot="-2700000">
                <a:off x="636" y="2790"/>
                <a:ext cx="129" cy="130"/>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540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855" name="Arc 56"/>
              <p:cNvSpPr>
                <a:spLocks/>
              </p:cNvSpPr>
              <p:nvPr/>
            </p:nvSpPr>
            <p:spPr bwMode="auto">
              <a:xfrm rot="2700000" flipV="1">
                <a:off x="630" y="2982"/>
                <a:ext cx="129" cy="130"/>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540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28749" name="Group 57"/>
            <p:cNvGrpSpPr>
              <a:grpSpLocks/>
            </p:cNvGrpSpPr>
            <p:nvPr/>
          </p:nvGrpSpPr>
          <p:grpSpPr bwMode="auto">
            <a:xfrm rot="1484509">
              <a:off x="1824" y="672"/>
              <a:ext cx="144" cy="322"/>
              <a:chOff x="624" y="2790"/>
              <a:chExt cx="144" cy="322"/>
            </a:xfrm>
          </p:grpSpPr>
          <p:sp>
            <p:nvSpPr>
              <p:cNvPr id="28846" name="Oval 58"/>
              <p:cNvSpPr>
                <a:spLocks noChangeArrowheads="1"/>
              </p:cNvSpPr>
              <p:nvPr/>
            </p:nvSpPr>
            <p:spPr bwMode="auto">
              <a:xfrm>
                <a:off x="624" y="2880"/>
                <a:ext cx="144" cy="144"/>
              </a:xfrm>
              <a:prstGeom prst="ellipse">
                <a:avLst/>
              </a:prstGeom>
              <a:gradFill rotWithShape="0">
                <a:gsLst>
                  <a:gs pos="0">
                    <a:srgbClr val="FF3300"/>
                  </a:gs>
                  <a:gs pos="100000">
                    <a:srgbClr val="761800"/>
                  </a:gs>
                </a:gsLst>
                <a:path path="rect">
                  <a:fillToRect r="100000" b="100000"/>
                </a:path>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28847" name="Arc 59"/>
              <p:cNvSpPr>
                <a:spLocks/>
              </p:cNvSpPr>
              <p:nvPr/>
            </p:nvSpPr>
            <p:spPr bwMode="auto">
              <a:xfrm rot="-2700000">
                <a:off x="648" y="2832"/>
                <a:ext cx="96" cy="9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540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848" name="Arc 60"/>
              <p:cNvSpPr>
                <a:spLocks/>
              </p:cNvSpPr>
              <p:nvPr/>
            </p:nvSpPr>
            <p:spPr bwMode="auto">
              <a:xfrm rot="2700000" flipV="1">
                <a:off x="648" y="2976"/>
                <a:ext cx="96" cy="9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540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849" name="Arc 61"/>
              <p:cNvSpPr>
                <a:spLocks/>
              </p:cNvSpPr>
              <p:nvPr/>
            </p:nvSpPr>
            <p:spPr bwMode="auto">
              <a:xfrm rot="-2700000">
                <a:off x="636" y="2790"/>
                <a:ext cx="129" cy="130"/>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540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850" name="Arc 62"/>
              <p:cNvSpPr>
                <a:spLocks/>
              </p:cNvSpPr>
              <p:nvPr/>
            </p:nvSpPr>
            <p:spPr bwMode="auto">
              <a:xfrm rot="2700000" flipV="1">
                <a:off x="630" y="2982"/>
                <a:ext cx="129" cy="130"/>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540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28750" name="Group 63"/>
            <p:cNvGrpSpPr>
              <a:grpSpLocks/>
            </p:cNvGrpSpPr>
            <p:nvPr/>
          </p:nvGrpSpPr>
          <p:grpSpPr bwMode="auto">
            <a:xfrm>
              <a:off x="1440" y="1152"/>
              <a:ext cx="144" cy="322"/>
              <a:chOff x="624" y="2790"/>
              <a:chExt cx="144" cy="322"/>
            </a:xfrm>
          </p:grpSpPr>
          <p:sp>
            <p:nvSpPr>
              <p:cNvPr id="28841" name="Oval 64"/>
              <p:cNvSpPr>
                <a:spLocks noChangeArrowheads="1"/>
              </p:cNvSpPr>
              <p:nvPr/>
            </p:nvSpPr>
            <p:spPr bwMode="auto">
              <a:xfrm>
                <a:off x="624" y="2880"/>
                <a:ext cx="144" cy="144"/>
              </a:xfrm>
              <a:prstGeom prst="ellipse">
                <a:avLst/>
              </a:prstGeom>
              <a:gradFill rotWithShape="0">
                <a:gsLst>
                  <a:gs pos="0">
                    <a:srgbClr val="FF3300"/>
                  </a:gs>
                  <a:gs pos="100000">
                    <a:srgbClr val="761800"/>
                  </a:gs>
                </a:gsLst>
                <a:path path="rect">
                  <a:fillToRect r="100000" b="100000"/>
                </a:path>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28842" name="Arc 65"/>
              <p:cNvSpPr>
                <a:spLocks/>
              </p:cNvSpPr>
              <p:nvPr/>
            </p:nvSpPr>
            <p:spPr bwMode="auto">
              <a:xfrm rot="-2700000">
                <a:off x="648" y="2832"/>
                <a:ext cx="96" cy="9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540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843" name="Arc 66"/>
              <p:cNvSpPr>
                <a:spLocks/>
              </p:cNvSpPr>
              <p:nvPr/>
            </p:nvSpPr>
            <p:spPr bwMode="auto">
              <a:xfrm rot="2700000" flipV="1">
                <a:off x="648" y="2976"/>
                <a:ext cx="96" cy="9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540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844" name="Arc 67"/>
              <p:cNvSpPr>
                <a:spLocks/>
              </p:cNvSpPr>
              <p:nvPr/>
            </p:nvSpPr>
            <p:spPr bwMode="auto">
              <a:xfrm rot="-2700000">
                <a:off x="636" y="2790"/>
                <a:ext cx="129" cy="130"/>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540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845" name="Arc 68"/>
              <p:cNvSpPr>
                <a:spLocks/>
              </p:cNvSpPr>
              <p:nvPr/>
            </p:nvSpPr>
            <p:spPr bwMode="auto">
              <a:xfrm rot="2700000" flipV="1">
                <a:off x="630" y="2982"/>
                <a:ext cx="129" cy="130"/>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540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28751" name="Group 69"/>
            <p:cNvGrpSpPr>
              <a:grpSpLocks/>
            </p:cNvGrpSpPr>
            <p:nvPr/>
          </p:nvGrpSpPr>
          <p:grpSpPr bwMode="auto">
            <a:xfrm rot="5991877">
              <a:off x="1673" y="439"/>
              <a:ext cx="144" cy="322"/>
              <a:chOff x="624" y="2790"/>
              <a:chExt cx="144" cy="322"/>
            </a:xfrm>
          </p:grpSpPr>
          <p:sp>
            <p:nvSpPr>
              <p:cNvPr id="28836" name="Oval 70"/>
              <p:cNvSpPr>
                <a:spLocks noChangeArrowheads="1"/>
              </p:cNvSpPr>
              <p:nvPr/>
            </p:nvSpPr>
            <p:spPr bwMode="auto">
              <a:xfrm>
                <a:off x="624" y="2880"/>
                <a:ext cx="144" cy="144"/>
              </a:xfrm>
              <a:prstGeom prst="ellipse">
                <a:avLst/>
              </a:prstGeom>
              <a:gradFill rotWithShape="0">
                <a:gsLst>
                  <a:gs pos="0">
                    <a:srgbClr val="FF3300"/>
                  </a:gs>
                  <a:gs pos="100000">
                    <a:srgbClr val="761800"/>
                  </a:gs>
                </a:gsLst>
                <a:path path="rect">
                  <a:fillToRect r="100000" b="100000"/>
                </a:path>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28837" name="Arc 71"/>
              <p:cNvSpPr>
                <a:spLocks/>
              </p:cNvSpPr>
              <p:nvPr/>
            </p:nvSpPr>
            <p:spPr bwMode="auto">
              <a:xfrm rot="-2700000">
                <a:off x="648" y="2832"/>
                <a:ext cx="96" cy="9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540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838" name="Arc 72"/>
              <p:cNvSpPr>
                <a:spLocks/>
              </p:cNvSpPr>
              <p:nvPr/>
            </p:nvSpPr>
            <p:spPr bwMode="auto">
              <a:xfrm rot="2700000" flipV="1">
                <a:off x="648" y="2976"/>
                <a:ext cx="96" cy="9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540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839" name="Arc 73"/>
              <p:cNvSpPr>
                <a:spLocks/>
              </p:cNvSpPr>
              <p:nvPr/>
            </p:nvSpPr>
            <p:spPr bwMode="auto">
              <a:xfrm rot="-2700000">
                <a:off x="636" y="2790"/>
                <a:ext cx="129" cy="130"/>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540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840" name="Arc 74"/>
              <p:cNvSpPr>
                <a:spLocks/>
              </p:cNvSpPr>
              <p:nvPr/>
            </p:nvSpPr>
            <p:spPr bwMode="auto">
              <a:xfrm rot="2700000" flipV="1">
                <a:off x="630" y="2982"/>
                <a:ext cx="129" cy="130"/>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540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28752" name="Group 75"/>
            <p:cNvGrpSpPr>
              <a:grpSpLocks/>
            </p:cNvGrpSpPr>
            <p:nvPr/>
          </p:nvGrpSpPr>
          <p:grpSpPr bwMode="auto">
            <a:xfrm rot="3945479">
              <a:off x="1097" y="439"/>
              <a:ext cx="144" cy="322"/>
              <a:chOff x="624" y="2790"/>
              <a:chExt cx="144" cy="322"/>
            </a:xfrm>
          </p:grpSpPr>
          <p:sp>
            <p:nvSpPr>
              <p:cNvPr id="28831" name="Oval 76"/>
              <p:cNvSpPr>
                <a:spLocks noChangeArrowheads="1"/>
              </p:cNvSpPr>
              <p:nvPr/>
            </p:nvSpPr>
            <p:spPr bwMode="auto">
              <a:xfrm>
                <a:off x="624" y="2880"/>
                <a:ext cx="144" cy="144"/>
              </a:xfrm>
              <a:prstGeom prst="ellipse">
                <a:avLst/>
              </a:prstGeom>
              <a:gradFill rotWithShape="0">
                <a:gsLst>
                  <a:gs pos="0">
                    <a:srgbClr val="FF3300"/>
                  </a:gs>
                  <a:gs pos="100000">
                    <a:srgbClr val="761800"/>
                  </a:gs>
                </a:gsLst>
                <a:path path="rect">
                  <a:fillToRect r="100000" b="100000"/>
                </a:path>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28832" name="Arc 77"/>
              <p:cNvSpPr>
                <a:spLocks/>
              </p:cNvSpPr>
              <p:nvPr/>
            </p:nvSpPr>
            <p:spPr bwMode="auto">
              <a:xfrm rot="-2700000">
                <a:off x="648" y="2832"/>
                <a:ext cx="96" cy="9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540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833" name="Arc 78"/>
              <p:cNvSpPr>
                <a:spLocks/>
              </p:cNvSpPr>
              <p:nvPr/>
            </p:nvSpPr>
            <p:spPr bwMode="auto">
              <a:xfrm rot="2700000" flipV="1">
                <a:off x="648" y="2976"/>
                <a:ext cx="96" cy="9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540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834" name="Arc 79"/>
              <p:cNvSpPr>
                <a:spLocks/>
              </p:cNvSpPr>
              <p:nvPr/>
            </p:nvSpPr>
            <p:spPr bwMode="auto">
              <a:xfrm rot="-2700000">
                <a:off x="636" y="2790"/>
                <a:ext cx="129" cy="130"/>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540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835" name="Arc 80"/>
              <p:cNvSpPr>
                <a:spLocks/>
              </p:cNvSpPr>
              <p:nvPr/>
            </p:nvSpPr>
            <p:spPr bwMode="auto">
              <a:xfrm rot="2700000" flipV="1">
                <a:off x="630" y="2982"/>
                <a:ext cx="129" cy="130"/>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540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28753" name="Group 81"/>
            <p:cNvGrpSpPr>
              <a:grpSpLocks/>
            </p:cNvGrpSpPr>
            <p:nvPr/>
          </p:nvGrpSpPr>
          <p:grpSpPr bwMode="auto">
            <a:xfrm rot="7617528">
              <a:off x="1961" y="1399"/>
              <a:ext cx="144" cy="322"/>
              <a:chOff x="624" y="2790"/>
              <a:chExt cx="144" cy="322"/>
            </a:xfrm>
          </p:grpSpPr>
          <p:sp>
            <p:nvSpPr>
              <p:cNvPr id="28826" name="Oval 82"/>
              <p:cNvSpPr>
                <a:spLocks noChangeArrowheads="1"/>
              </p:cNvSpPr>
              <p:nvPr/>
            </p:nvSpPr>
            <p:spPr bwMode="auto">
              <a:xfrm>
                <a:off x="624" y="2880"/>
                <a:ext cx="144" cy="144"/>
              </a:xfrm>
              <a:prstGeom prst="ellipse">
                <a:avLst/>
              </a:prstGeom>
              <a:gradFill rotWithShape="0">
                <a:gsLst>
                  <a:gs pos="0">
                    <a:srgbClr val="FF3300"/>
                  </a:gs>
                  <a:gs pos="100000">
                    <a:srgbClr val="761800"/>
                  </a:gs>
                </a:gsLst>
                <a:path path="rect">
                  <a:fillToRect r="100000" b="100000"/>
                </a:path>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28827" name="Arc 83"/>
              <p:cNvSpPr>
                <a:spLocks/>
              </p:cNvSpPr>
              <p:nvPr/>
            </p:nvSpPr>
            <p:spPr bwMode="auto">
              <a:xfrm rot="-2700000">
                <a:off x="648" y="2832"/>
                <a:ext cx="96" cy="9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540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828" name="Arc 84"/>
              <p:cNvSpPr>
                <a:spLocks/>
              </p:cNvSpPr>
              <p:nvPr/>
            </p:nvSpPr>
            <p:spPr bwMode="auto">
              <a:xfrm rot="2700000" flipV="1">
                <a:off x="648" y="2976"/>
                <a:ext cx="96" cy="9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540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829" name="Arc 85"/>
              <p:cNvSpPr>
                <a:spLocks/>
              </p:cNvSpPr>
              <p:nvPr/>
            </p:nvSpPr>
            <p:spPr bwMode="auto">
              <a:xfrm rot="-2700000">
                <a:off x="636" y="2790"/>
                <a:ext cx="129" cy="130"/>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540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830" name="Arc 86"/>
              <p:cNvSpPr>
                <a:spLocks/>
              </p:cNvSpPr>
              <p:nvPr/>
            </p:nvSpPr>
            <p:spPr bwMode="auto">
              <a:xfrm rot="2700000" flipV="1">
                <a:off x="630" y="2982"/>
                <a:ext cx="129" cy="130"/>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540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28754" name="Group 87"/>
            <p:cNvGrpSpPr>
              <a:grpSpLocks/>
            </p:cNvGrpSpPr>
            <p:nvPr/>
          </p:nvGrpSpPr>
          <p:grpSpPr bwMode="auto">
            <a:xfrm rot="579881">
              <a:off x="1632" y="864"/>
              <a:ext cx="144" cy="322"/>
              <a:chOff x="624" y="2790"/>
              <a:chExt cx="144" cy="322"/>
            </a:xfrm>
          </p:grpSpPr>
          <p:sp>
            <p:nvSpPr>
              <p:cNvPr id="28821" name="Oval 88"/>
              <p:cNvSpPr>
                <a:spLocks noChangeArrowheads="1"/>
              </p:cNvSpPr>
              <p:nvPr/>
            </p:nvSpPr>
            <p:spPr bwMode="auto">
              <a:xfrm>
                <a:off x="624" y="2880"/>
                <a:ext cx="144" cy="144"/>
              </a:xfrm>
              <a:prstGeom prst="ellipse">
                <a:avLst/>
              </a:prstGeom>
              <a:gradFill rotWithShape="0">
                <a:gsLst>
                  <a:gs pos="0">
                    <a:srgbClr val="FF3300"/>
                  </a:gs>
                  <a:gs pos="100000">
                    <a:srgbClr val="761800"/>
                  </a:gs>
                </a:gsLst>
                <a:path path="rect">
                  <a:fillToRect r="100000" b="100000"/>
                </a:path>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28822" name="Arc 89"/>
              <p:cNvSpPr>
                <a:spLocks/>
              </p:cNvSpPr>
              <p:nvPr/>
            </p:nvSpPr>
            <p:spPr bwMode="auto">
              <a:xfrm rot="-2700000">
                <a:off x="648" y="2832"/>
                <a:ext cx="96" cy="9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540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823" name="Arc 90"/>
              <p:cNvSpPr>
                <a:spLocks/>
              </p:cNvSpPr>
              <p:nvPr/>
            </p:nvSpPr>
            <p:spPr bwMode="auto">
              <a:xfrm rot="2700000" flipV="1">
                <a:off x="648" y="2976"/>
                <a:ext cx="96" cy="9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540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824" name="Arc 91"/>
              <p:cNvSpPr>
                <a:spLocks/>
              </p:cNvSpPr>
              <p:nvPr/>
            </p:nvSpPr>
            <p:spPr bwMode="auto">
              <a:xfrm rot="-2700000">
                <a:off x="636" y="2790"/>
                <a:ext cx="129" cy="130"/>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540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825" name="Arc 92"/>
              <p:cNvSpPr>
                <a:spLocks/>
              </p:cNvSpPr>
              <p:nvPr/>
            </p:nvSpPr>
            <p:spPr bwMode="auto">
              <a:xfrm rot="2700000" flipV="1">
                <a:off x="630" y="2982"/>
                <a:ext cx="129" cy="130"/>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540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28755" name="Group 93"/>
            <p:cNvGrpSpPr>
              <a:grpSpLocks/>
            </p:cNvGrpSpPr>
            <p:nvPr/>
          </p:nvGrpSpPr>
          <p:grpSpPr bwMode="auto">
            <a:xfrm rot="579881">
              <a:off x="1968" y="528"/>
              <a:ext cx="144" cy="322"/>
              <a:chOff x="624" y="2790"/>
              <a:chExt cx="144" cy="322"/>
            </a:xfrm>
          </p:grpSpPr>
          <p:sp>
            <p:nvSpPr>
              <p:cNvPr id="28816" name="Oval 94"/>
              <p:cNvSpPr>
                <a:spLocks noChangeArrowheads="1"/>
              </p:cNvSpPr>
              <p:nvPr/>
            </p:nvSpPr>
            <p:spPr bwMode="auto">
              <a:xfrm>
                <a:off x="624" y="2880"/>
                <a:ext cx="144" cy="144"/>
              </a:xfrm>
              <a:prstGeom prst="ellipse">
                <a:avLst/>
              </a:prstGeom>
              <a:gradFill rotWithShape="0">
                <a:gsLst>
                  <a:gs pos="0">
                    <a:srgbClr val="FF3300"/>
                  </a:gs>
                  <a:gs pos="100000">
                    <a:srgbClr val="761800"/>
                  </a:gs>
                </a:gsLst>
                <a:path path="rect">
                  <a:fillToRect r="100000" b="100000"/>
                </a:path>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28817" name="Arc 95"/>
              <p:cNvSpPr>
                <a:spLocks/>
              </p:cNvSpPr>
              <p:nvPr/>
            </p:nvSpPr>
            <p:spPr bwMode="auto">
              <a:xfrm rot="-2700000">
                <a:off x="648" y="2832"/>
                <a:ext cx="96" cy="9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540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818" name="Arc 96"/>
              <p:cNvSpPr>
                <a:spLocks/>
              </p:cNvSpPr>
              <p:nvPr/>
            </p:nvSpPr>
            <p:spPr bwMode="auto">
              <a:xfrm rot="2700000" flipV="1">
                <a:off x="648" y="2976"/>
                <a:ext cx="96" cy="9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540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819" name="Arc 97"/>
              <p:cNvSpPr>
                <a:spLocks/>
              </p:cNvSpPr>
              <p:nvPr/>
            </p:nvSpPr>
            <p:spPr bwMode="auto">
              <a:xfrm rot="-2700000">
                <a:off x="636" y="2790"/>
                <a:ext cx="129" cy="130"/>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540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820" name="Arc 98"/>
              <p:cNvSpPr>
                <a:spLocks/>
              </p:cNvSpPr>
              <p:nvPr/>
            </p:nvSpPr>
            <p:spPr bwMode="auto">
              <a:xfrm rot="2700000" flipV="1">
                <a:off x="630" y="2982"/>
                <a:ext cx="129" cy="130"/>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540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28756" name="Group 99"/>
            <p:cNvGrpSpPr>
              <a:grpSpLocks/>
            </p:cNvGrpSpPr>
            <p:nvPr/>
          </p:nvGrpSpPr>
          <p:grpSpPr bwMode="auto">
            <a:xfrm rot="7499836">
              <a:off x="1049" y="679"/>
              <a:ext cx="144" cy="322"/>
              <a:chOff x="624" y="2790"/>
              <a:chExt cx="144" cy="322"/>
            </a:xfrm>
          </p:grpSpPr>
          <p:sp>
            <p:nvSpPr>
              <p:cNvPr id="28811" name="Oval 100"/>
              <p:cNvSpPr>
                <a:spLocks noChangeArrowheads="1"/>
              </p:cNvSpPr>
              <p:nvPr/>
            </p:nvSpPr>
            <p:spPr bwMode="auto">
              <a:xfrm>
                <a:off x="624" y="2880"/>
                <a:ext cx="144" cy="144"/>
              </a:xfrm>
              <a:prstGeom prst="ellipse">
                <a:avLst/>
              </a:prstGeom>
              <a:gradFill rotWithShape="0">
                <a:gsLst>
                  <a:gs pos="0">
                    <a:srgbClr val="FF3300"/>
                  </a:gs>
                  <a:gs pos="100000">
                    <a:srgbClr val="761800"/>
                  </a:gs>
                </a:gsLst>
                <a:path path="rect">
                  <a:fillToRect r="100000" b="100000"/>
                </a:path>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28812" name="Arc 101"/>
              <p:cNvSpPr>
                <a:spLocks/>
              </p:cNvSpPr>
              <p:nvPr/>
            </p:nvSpPr>
            <p:spPr bwMode="auto">
              <a:xfrm rot="-2700000">
                <a:off x="648" y="2832"/>
                <a:ext cx="96" cy="9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540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813" name="Arc 102"/>
              <p:cNvSpPr>
                <a:spLocks/>
              </p:cNvSpPr>
              <p:nvPr/>
            </p:nvSpPr>
            <p:spPr bwMode="auto">
              <a:xfrm rot="2700000" flipV="1">
                <a:off x="648" y="2976"/>
                <a:ext cx="96" cy="9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540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814" name="Arc 103"/>
              <p:cNvSpPr>
                <a:spLocks/>
              </p:cNvSpPr>
              <p:nvPr/>
            </p:nvSpPr>
            <p:spPr bwMode="auto">
              <a:xfrm rot="-2700000">
                <a:off x="636" y="2790"/>
                <a:ext cx="129" cy="130"/>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540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815" name="Arc 104"/>
              <p:cNvSpPr>
                <a:spLocks/>
              </p:cNvSpPr>
              <p:nvPr/>
            </p:nvSpPr>
            <p:spPr bwMode="auto">
              <a:xfrm rot="2700000" flipV="1">
                <a:off x="630" y="2982"/>
                <a:ext cx="129" cy="130"/>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540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28757" name="Group 105"/>
            <p:cNvGrpSpPr>
              <a:grpSpLocks/>
            </p:cNvGrpSpPr>
            <p:nvPr/>
          </p:nvGrpSpPr>
          <p:grpSpPr bwMode="auto">
            <a:xfrm rot="3661758">
              <a:off x="857" y="247"/>
              <a:ext cx="144" cy="322"/>
              <a:chOff x="624" y="2790"/>
              <a:chExt cx="144" cy="322"/>
            </a:xfrm>
          </p:grpSpPr>
          <p:sp>
            <p:nvSpPr>
              <p:cNvPr id="28806" name="Oval 106"/>
              <p:cNvSpPr>
                <a:spLocks noChangeArrowheads="1"/>
              </p:cNvSpPr>
              <p:nvPr/>
            </p:nvSpPr>
            <p:spPr bwMode="auto">
              <a:xfrm>
                <a:off x="624" y="2880"/>
                <a:ext cx="144" cy="144"/>
              </a:xfrm>
              <a:prstGeom prst="ellipse">
                <a:avLst/>
              </a:prstGeom>
              <a:gradFill rotWithShape="0">
                <a:gsLst>
                  <a:gs pos="0">
                    <a:srgbClr val="FF3300"/>
                  </a:gs>
                  <a:gs pos="100000">
                    <a:srgbClr val="761800"/>
                  </a:gs>
                </a:gsLst>
                <a:path path="rect">
                  <a:fillToRect r="100000" b="100000"/>
                </a:path>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28807" name="Arc 107"/>
              <p:cNvSpPr>
                <a:spLocks/>
              </p:cNvSpPr>
              <p:nvPr/>
            </p:nvSpPr>
            <p:spPr bwMode="auto">
              <a:xfrm rot="-2700000">
                <a:off x="648" y="2832"/>
                <a:ext cx="96" cy="9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540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808" name="Arc 108"/>
              <p:cNvSpPr>
                <a:spLocks/>
              </p:cNvSpPr>
              <p:nvPr/>
            </p:nvSpPr>
            <p:spPr bwMode="auto">
              <a:xfrm rot="2700000" flipV="1">
                <a:off x="648" y="2976"/>
                <a:ext cx="96" cy="9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540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809" name="Arc 109"/>
              <p:cNvSpPr>
                <a:spLocks/>
              </p:cNvSpPr>
              <p:nvPr/>
            </p:nvSpPr>
            <p:spPr bwMode="auto">
              <a:xfrm rot="-2700000">
                <a:off x="636" y="2790"/>
                <a:ext cx="129" cy="130"/>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540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810" name="Arc 110"/>
              <p:cNvSpPr>
                <a:spLocks/>
              </p:cNvSpPr>
              <p:nvPr/>
            </p:nvSpPr>
            <p:spPr bwMode="auto">
              <a:xfrm rot="2700000" flipV="1">
                <a:off x="630" y="2982"/>
                <a:ext cx="129" cy="130"/>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540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28758" name="Group 111"/>
            <p:cNvGrpSpPr>
              <a:grpSpLocks/>
            </p:cNvGrpSpPr>
            <p:nvPr/>
          </p:nvGrpSpPr>
          <p:grpSpPr bwMode="auto">
            <a:xfrm rot="5400000">
              <a:off x="569" y="1399"/>
              <a:ext cx="144" cy="322"/>
              <a:chOff x="624" y="2790"/>
              <a:chExt cx="144" cy="322"/>
            </a:xfrm>
          </p:grpSpPr>
          <p:sp>
            <p:nvSpPr>
              <p:cNvPr id="28801" name="Oval 112"/>
              <p:cNvSpPr>
                <a:spLocks noChangeArrowheads="1"/>
              </p:cNvSpPr>
              <p:nvPr/>
            </p:nvSpPr>
            <p:spPr bwMode="auto">
              <a:xfrm>
                <a:off x="624" y="2880"/>
                <a:ext cx="144" cy="144"/>
              </a:xfrm>
              <a:prstGeom prst="ellipse">
                <a:avLst/>
              </a:prstGeom>
              <a:gradFill rotWithShape="0">
                <a:gsLst>
                  <a:gs pos="0">
                    <a:srgbClr val="FF3300"/>
                  </a:gs>
                  <a:gs pos="100000">
                    <a:srgbClr val="761800"/>
                  </a:gs>
                </a:gsLst>
                <a:path path="rect">
                  <a:fillToRect r="100000" b="100000"/>
                </a:path>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28802" name="Arc 113"/>
              <p:cNvSpPr>
                <a:spLocks/>
              </p:cNvSpPr>
              <p:nvPr/>
            </p:nvSpPr>
            <p:spPr bwMode="auto">
              <a:xfrm rot="-2700000">
                <a:off x="648" y="2832"/>
                <a:ext cx="96" cy="9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540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803" name="Arc 114"/>
              <p:cNvSpPr>
                <a:spLocks/>
              </p:cNvSpPr>
              <p:nvPr/>
            </p:nvSpPr>
            <p:spPr bwMode="auto">
              <a:xfrm rot="2700000" flipV="1">
                <a:off x="648" y="2976"/>
                <a:ext cx="96" cy="9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540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804" name="Arc 115"/>
              <p:cNvSpPr>
                <a:spLocks/>
              </p:cNvSpPr>
              <p:nvPr/>
            </p:nvSpPr>
            <p:spPr bwMode="auto">
              <a:xfrm rot="-2700000">
                <a:off x="636" y="2790"/>
                <a:ext cx="129" cy="130"/>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540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805" name="Arc 116"/>
              <p:cNvSpPr>
                <a:spLocks/>
              </p:cNvSpPr>
              <p:nvPr/>
            </p:nvSpPr>
            <p:spPr bwMode="auto">
              <a:xfrm rot="2700000" flipV="1">
                <a:off x="630" y="2982"/>
                <a:ext cx="129" cy="130"/>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540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28759" name="Group 117"/>
            <p:cNvGrpSpPr>
              <a:grpSpLocks/>
            </p:cNvGrpSpPr>
            <p:nvPr/>
          </p:nvGrpSpPr>
          <p:grpSpPr bwMode="auto">
            <a:xfrm>
              <a:off x="624" y="1152"/>
              <a:ext cx="144" cy="322"/>
              <a:chOff x="624" y="2790"/>
              <a:chExt cx="144" cy="322"/>
            </a:xfrm>
          </p:grpSpPr>
          <p:sp>
            <p:nvSpPr>
              <p:cNvPr id="28796" name="Oval 118"/>
              <p:cNvSpPr>
                <a:spLocks noChangeArrowheads="1"/>
              </p:cNvSpPr>
              <p:nvPr/>
            </p:nvSpPr>
            <p:spPr bwMode="auto">
              <a:xfrm>
                <a:off x="624" y="2880"/>
                <a:ext cx="144" cy="144"/>
              </a:xfrm>
              <a:prstGeom prst="ellipse">
                <a:avLst/>
              </a:prstGeom>
              <a:gradFill rotWithShape="0">
                <a:gsLst>
                  <a:gs pos="0">
                    <a:srgbClr val="FF3300"/>
                  </a:gs>
                  <a:gs pos="100000">
                    <a:srgbClr val="761800"/>
                  </a:gs>
                </a:gsLst>
                <a:path path="rect">
                  <a:fillToRect r="100000" b="100000"/>
                </a:path>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28797" name="Arc 119"/>
              <p:cNvSpPr>
                <a:spLocks/>
              </p:cNvSpPr>
              <p:nvPr/>
            </p:nvSpPr>
            <p:spPr bwMode="auto">
              <a:xfrm rot="-2700000">
                <a:off x="648" y="2832"/>
                <a:ext cx="96" cy="9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540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798" name="Arc 120"/>
              <p:cNvSpPr>
                <a:spLocks/>
              </p:cNvSpPr>
              <p:nvPr/>
            </p:nvSpPr>
            <p:spPr bwMode="auto">
              <a:xfrm rot="2700000" flipV="1">
                <a:off x="648" y="2976"/>
                <a:ext cx="96" cy="9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540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799" name="Arc 121"/>
              <p:cNvSpPr>
                <a:spLocks/>
              </p:cNvSpPr>
              <p:nvPr/>
            </p:nvSpPr>
            <p:spPr bwMode="auto">
              <a:xfrm rot="-2700000">
                <a:off x="636" y="2790"/>
                <a:ext cx="129" cy="130"/>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540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800" name="Arc 122"/>
              <p:cNvSpPr>
                <a:spLocks/>
              </p:cNvSpPr>
              <p:nvPr/>
            </p:nvSpPr>
            <p:spPr bwMode="auto">
              <a:xfrm rot="2700000" flipV="1">
                <a:off x="630" y="2982"/>
                <a:ext cx="129" cy="130"/>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540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28760" name="Group 123"/>
            <p:cNvGrpSpPr>
              <a:grpSpLocks/>
            </p:cNvGrpSpPr>
            <p:nvPr/>
          </p:nvGrpSpPr>
          <p:grpSpPr bwMode="auto">
            <a:xfrm>
              <a:off x="480" y="528"/>
              <a:ext cx="144" cy="322"/>
              <a:chOff x="624" y="2790"/>
              <a:chExt cx="144" cy="322"/>
            </a:xfrm>
          </p:grpSpPr>
          <p:sp>
            <p:nvSpPr>
              <p:cNvPr id="28791" name="Oval 124"/>
              <p:cNvSpPr>
                <a:spLocks noChangeArrowheads="1"/>
              </p:cNvSpPr>
              <p:nvPr/>
            </p:nvSpPr>
            <p:spPr bwMode="auto">
              <a:xfrm>
                <a:off x="624" y="2880"/>
                <a:ext cx="144" cy="144"/>
              </a:xfrm>
              <a:prstGeom prst="ellipse">
                <a:avLst/>
              </a:prstGeom>
              <a:gradFill rotWithShape="0">
                <a:gsLst>
                  <a:gs pos="0">
                    <a:srgbClr val="FF3300"/>
                  </a:gs>
                  <a:gs pos="100000">
                    <a:srgbClr val="761800"/>
                  </a:gs>
                </a:gsLst>
                <a:path path="rect">
                  <a:fillToRect r="100000" b="100000"/>
                </a:path>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28792" name="Arc 125"/>
              <p:cNvSpPr>
                <a:spLocks/>
              </p:cNvSpPr>
              <p:nvPr/>
            </p:nvSpPr>
            <p:spPr bwMode="auto">
              <a:xfrm rot="-2700000">
                <a:off x="648" y="2832"/>
                <a:ext cx="96" cy="9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540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793" name="Arc 126"/>
              <p:cNvSpPr>
                <a:spLocks/>
              </p:cNvSpPr>
              <p:nvPr/>
            </p:nvSpPr>
            <p:spPr bwMode="auto">
              <a:xfrm rot="2700000" flipV="1">
                <a:off x="648" y="2976"/>
                <a:ext cx="96" cy="9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540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794" name="Arc 127"/>
              <p:cNvSpPr>
                <a:spLocks/>
              </p:cNvSpPr>
              <p:nvPr/>
            </p:nvSpPr>
            <p:spPr bwMode="auto">
              <a:xfrm rot="-2700000">
                <a:off x="636" y="2790"/>
                <a:ext cx="129" cy="130"/>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540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795" name="Arc 128"/>
              <p:cNvSpPr>
                <a:spLocks/>
              </p:cNvSpPr>
              <p:nvPr/>
            </p:nvSpPr>
            <p:spPr bwMode="auto">
              <a:xfrm rot="2700000" flipV="1">
                <a:off x="630" y="2982"/>
                <a:ext cx="129" cy="130"/>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540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28761" name="Group 129"/>
            <p:cNvGrpSpPr>
              <a:grpSpLocks/>
            </p:cNvGrpSpPr>
            <p:nvPr/>
          </p:nvGrpSpPr>
          <p:grpSpPr bwMode="auto">
            <a:xfrm rot="5400000">
              <a:off x="1337" y="871"/>
              <a:ext cx="144" cy="322"/>
              <a:chOff x="624" y="2790"/>
              <a:chExt cx="144" cy="322"/>
            </a:xfrm>
          </p:grpSpPr>
          <p:sp>
            <p:nvSpPr>
              <p:cNvPr id="28786" name="Oval 130"/>
              <p:cNvSpPr>
                <a:spLocks noChangeArrowheads="1"/>
              </p:cNvSpPr>
              <p:nvPr/>
            </p:nvSpPr>
            <p:spPr bwMode="auto">
              <a:xfrm>
                <a:off x="624" y="2880"/>
                <a:ext cx="144" cy="144"/>
              </a:xfrm>
              <a:prstGeom prst="ellipse">
                <a:avLst/>
              </a:prstGeom>
              <a:gradFill rotWithShape="0">
                <a:gsLst>
                  <a:gs pos="0">
                    <a:srgbClr val="FF3300"/>
                  </a:gs>
                  <a:gs pos="100000">
                    <a:srgbClr val="761800"/>
                  </a:gs>
                </a:gsLst>
                <a:path path="rect">
                  <a:fillToRect r="100000" b="100000"/>
                </a:path>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28787" name="Arc 131"/>
              <p:cNvSpPr>
                <a:spLocks/>
              </p:cNvSpPr>
              <p:nvPr/>
            </p:nvSpPr>
            <p:spPr bwMode="auto">
              <a:xfrm rot="-2700000">
                <a:off x="648" y="2832"/>
                <a:ext cx="96" cy="9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540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788" name="Arc 132"/>
              <p:cNvSpPr>
                <a:spLocks/>
              </p:cNvSpPr>
              <p:nvPr/>
            </p:nvSpPr>
            <p:spPr bwMode="auto">
              <a:xfrm rot="2700000" flipV="1">
                <a:off x="648" y="2976"/>
                <a:ext cx="96" cy="9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540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789" name="Arc 133"/>
              <p:cNvSpPr>
                <a:spLocks/>
              </p:cNvSpPr>
              <p:nvPr/>
            </p:nvSpPr>
            <p:spPr bwMode="auto">
              <a:xfrm rot="-2700000">
                <a:off x="636" y="2790"/>
                <a:ext cx="129" cy="130"/>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540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790" name="Arc 134"/>
              <p:cNvSpPr>
                <a:spLocks/>
              </p:cNvSpPr>
              <p:nvPr/>
            </p:nvSpPr>
            <p:spPr bwMode="auto">
              <a:xfrm rot="2700000" flipV="1">
                <a:off x="630" y="2982"/>
                <a:ext cx="129" cy="130"/>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540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28762" name="Group 135"/>
            <p:cNvGrpSpPr>
              <a:grpSpLocks/>
            </p:cNvGrpSpPr>
            <p:nvPr/>
          </p:nvGrpSpPr>
          <p:grpSpPr bwMode="auto">
            <a:xfrm rot="5400000">
              <a:off x="2009" y="967"/>
              <a:ext cx="144" cy="322"/>
              <a:chOff x="624" y="2790"/>
              <a:chExt cx="144" cy="322"/>
            </a:xfrm>
          </p:grpSpPr>
          <p:sp>
            <p:nvSpPr>
              <p:cNvPr id="28781" name="Oval 136"/>
              <p:cNvSpPr>
                <a:spLocks noChangeArrowheads="1"/>
              </p:cNvSpPr>
              <p:nvPr/>
            </p:nvSpPr>
            <p:spPr bwMode="auto">
              <a:xfrm>
                <a:off x="624" y="2880"/>
                <a:ext cx="144" cy="144"/>
              </a:xfrm>
              <a:prstGeom prst="ellipse">
                <a:avLst/>
              </a:prstGeom>
              <a:gradFill rotWithShape="0">
                <a:gsLst>
                  <a:gs pos="0">
                    <a:srgbClr val="FF3300"/>
                  </a:gs>
                  <a:gs pos="100000">
                    <a:srgbClr val="761800"/>
                  </a:gs>
                </a:gsLst>
                <a:path path="rect">
                  <a:fillToRect r="100000" b="100000"/>
                </a:path>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28782" name="Arc 137"/>
              <p:cNvSpPr>
                <a:spLocks/>
              </p:cNvSpPr>
              <p:nvPr/>
            </p:nvSpPr>
            <p:spPr bwMode="auto">
              <a:xfrm rot="-2700000">
                <a:off x="648" y="2832"/>
                <a:ext cx="96" cy="9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540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783" name="Arc 138"/>
              <p:cNvSpPr>
                <a:spLocks/>
              </p:cNvSpPr>
              <p:nvPr/>
            </p:nvSpPr>
            <p:spPr bwMode="auto">
              <a:xfrm rot="2700000" flipV="1">
                <a:off x="648" y="2976"/>
                <a:ext cx="96" cy="9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540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784" name="Arc 139"/>
              <p:cNvSpPr>
                <a:spLocks/>
              </p:cNvSpPr>
              <p:nvPr/>
            </p:nvSpPr>
            <p:spPr bwMode="auto">
              <a:xfrm rot="-2700000">
                <a:off x="636" y="2790"/>
                <a:ext cx="129" cy="130"/>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540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785" name="Arc 140"/>
              <p:cNvSpPr>
                <a:spLocks/>
              </p:cNvSpPr>
              <p:nvPr/>
            </p:nvSpPr>
            <p:spPr bwMode="auto">
              <a:xfrm rot="2700000" flipV="1">
                <a:off x="630" y="2982"/>
                <a:ext cx="129" cy="130"/>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540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28763" name="Group 141"/>
            <p:cNvGrpSpPr>
              <a:grpSpLocks/>
            </p:cNvGrpSpPr>
            <p:nvPr/>
          </p:nvGrpSpPr>
          <p:grpSpPr bwMode="auto">
            <a:xfrm rot="5400000">
              <a:off x="1577" y="1399"/>
              <a:ext cx="144" cy="322"/>
              <a:chOff x="624" y="2790"/>
              <a:chExt cx="144" cy="322"/>
            </a:xfrm>
          </p:grpSpPr>
          <p:sp>
            <p:nvSpPr>
              <p:cNvPr id="28776" name="Oval 142"/>
              <p:cNvSpPr>
                <a:spLocks noChangeArrowheads="1"/>
              </p:cNvSpPr>
              <p:nvPr/>
            </p:nvSpPr>
            <p:spPr bwMode="auto">
              <a:xfrm>
                <a:off x="624" y="2880"/>
                <a:ext cx="144" cy="144"/>
              </a:xfrm>
              <a:prstGeom prst="ellipse">
                <a:avLst/>
              </a:prstGeom>
              <a:gradFill rotWithShape="0">
                <a:gsLst>
                  <a:gs pos="0">
                    <a:srgbClr val="FF3300"/>
                  </a:gs>
                  <a:gs pos="100000">
                    <a:srgbClr val="761800"/>
                  </a:gs>
                </a:gsLst>
                <a:path path="rect">
                  <a:fillToRect r="100000" b="100000"/>
                </a:path>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28777" name="Arc 143"/>
              <p:cNvSpPr>
                <a:spLocks/>
              </p:cNvSpPr>
              <p:nvPr/>
            </p:nvSpPr>
            <p:spPr bwMode="auto">
              <a:xfrm rot="-2700000">
                <a:off x="648" y="2832"/>
                <a:ext cx="96" cy="9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540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778" name="Arc 144"/>
              <p:cNvSpPr>
                <a:spLocks/>
              </p:cNvSpPr>
              <p:nvPr/>
            </p:nvSpPr>
            <p:spPr bwMode="auto">
              <a:xfrm rot="2700000" flipV="1">
                <a:off x="648" y="2976"/>
                <a:ext cx="96" cy="9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540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779" name="Arc 145"/>
              <p:cNvSpPr>
                <a:spLocks/>
              </p:cNvSpPr>
              <p:nvPr/>
            </p:nvSpPr>
            <p:spPr bwMode="auto">
              <a:xfrm rot="-2700000">
                <a:off x="636" y="2790"/>
                <a:ext cx="129" cy="130"/>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540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780" name="Arc 146"/>
              <p:cNvSpPr>
                <a:spLocks/>
              </p:cNvSpPr>
              <p:nvPr/>
            </p:nvSpPr>
            <p:spPr bwMode="auto">
              <a:xfrm rot="2700000" flipV="1">
                <a:off x="630" y="2982"/>
                <a:ext cx="129" cy="130"/>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540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28764" name="Group 147"/>
            <p:cNvGrpSpPr>
              <a:grpSpLocks/>
            </p:cNvGrpSpPr>
            <p:nvPr/>
          </p:nvGrpSpPr>
          <p:grpSpPr bwMode="auto">
            <a:xfrm>
              <a:off x="1200" y="1296"/>
              <a:ext cx="144" cy="322"/>
              <a:chOff x="624" y="2790"/>
              <a:chExt cx="144" cy="322"/>
            </a:xfrm>
          </p:grpSpPr>
          <p:sp>
            <p:nvSpPr>
              <p:cNvPr id="28771" name="Oval 148"/>
              <p:cNvSpPr>
                <a:spLocks noChangeArrowheads="1"/>
              </p:cNvSpPr>
              <p:nvPr/>
            </p:nvSpPr>
            <p:spPr bwMode="auto">
              <a:xfrm>
                <a:off x="624" y="2880"/>
                <a:ext cx="144" cy="144"/>
              </a:xfrm>
              <a:prstGeom prst="ellipse">
                <a:avLst/>
              </a:prstGeom>
              <a:gradFill rotWithShape="0">
                <a:gsLst>
                  <a:gs pos="0">
                    <a:srgbClr val="FF3300"/>
                  </a:gs>
                  <a:gs pos="100000">
                    <a:srgbClr val="761800"/>
                  </a:gs>
                </a:gsLst>
                <a:path path="rect">
                  <a:fillToRect r="100000" b="100000"/>
                </a:path>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28772" name="Arc 149"/>
              <p:cNvSpPr>
                <a:spLocks/>
              </p:cNvSpPr>
              <p:nvPr/>
            </p:nvSpPr>
            <p:spPr bwMode="auto">
              <a:xfrm rot="-2700000">
                <a:off x="648" y="2832"/>
                <a:ext cx="96" cy="9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540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773" name="Arc 150"/>
              <p:cNvSpPr>
                <a:spLocks/>
              </p:cNvSpPr>
              <p:nvPr/>
            </p:nvSpPr>
            <p:spPr bwMode="auto">
              <a:xfrm rot="2700000" flipV="1">
                <a:off x="648" y="2976"/>
                <a:ext cx="96" cy="9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540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774" name="Arc 151"/>
              <p:cNvSpPr>
                <a:spLocks/>
              </p:cNvSpPr>
              <p:nvPr/>
            </p:nvSpPr>
            <p:spPr bwMode="auto">
              <a:xfrm rot="-2700000">
                <a:off x="636" y="2790"/>
                <a:ext cx="129" cy="130"/>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540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775" name="Arc 152"/>
              <p:cNvSpPr>
                <a:spLocks/>
              </p:cNvSpPr>
              <p:nvPr/>
            </p:nvSpPr>
            <p:spPr bwMode="auto">
              <a:xfrm rot="2700000" flipV="1">
                <a:off x="630" y="2982"/>
                <a:ext cx="129" cy="130"/>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540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28765" name="Group 153"/>
            <p:cNvGrpSpPr>
              <a:grpSpLocks/>
            </p:cNvGrpSpPr>
            <p:nvPr/>
          </p:nvGrpSpPr>
          <p:grpSpPr bwMode="auto">
            <a:xfrm>
              <a:off x="1872" y="240"/>
              <a:ext cx="144" cy="322"/>
              <a:chOff x="624" y="2790"/>
              <a:chExt cx="144" cy="322"/>
            </a:xfrm>
          </p:grpSpPr>
          <p:sp>
            <p:nvSpPr>
              <p:cNvPr id="28766" name="Oval 154"/>
              <p:cNvSpPr>
                <a:spLocks noChangeArrowheads="1"/>
              </p:cNvSpPr>
              <p:nvPr/>
            </p:nvSpPr>
            <p:spPr bwMode="auto">
              <a:xfrm>
                <a:off x="624" y="2880"/>
                <a:ext cx="144" cy="144"/>
              </a:xfrm>
              <a:prstGeom prst="ellipse">
                <a:avLst/>
              </a:prstGeom>
              <a:gradFill rotWithShape="0">
                <a:gsLst>
                  <a:gs pos="0">
                    <a:srgbClr val="FF3300"/>
                  </a:gs>
                  <a:gs pos="100000">
                    <a:srgbClr val="761800"/>
                  </a:gs>
                </a:gsLst>
                <a:path path="rect">
                  <a:fillToRect r="100000" b="100000"/>
                </a:path>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28767" name="Arc 155"/>
              <p:cNvSpPr>
                <a:spLocks/>
              </p:cNvSpPr>
              <p:nvPr/>
            </p:nvSpPr>
            <p:spPr bwMode="auto">
              <a:xfrm rot="-2700000">
                <a:off x="648" y="2832"/>
                <a:ext cx="96" cy="9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540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768" name="Arc 156"/>
              <p:cNvSpPr>
                <a:spLocks/>
              </p:cNvSpPr>
              <p:nvPr/>
            </p:nvSpPr>
            <p:spPr bwMode="auto">
              <a:xfrm rot="2700000" flipV="1">
                <a:off x="648" y="2976"/>
                <a:ext cx="96" cy="9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540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769" name="Arc 157"/>
              <p:cNvSpPr>
                <a:spLocks/>
              </p:cNvSpPr>
              <p:nvPr/>
            </p:nvSpPr>
            <p:spPr bwMode="auto">
              <a:xfrm rot="-2700000">
                <a:off x="636" y="2790"/>
                <a:ext cx="129" cy="130"/>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540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770" name="Arc 158"/>
              <p:cNvSpPr>
                <a:spLocks/>
              </p:cNvSpPr>
              <p:nvPr/>
            </p:nvSpPr>
            <p:spPr bwMode="auto">
              <a:xfrm rot="2700000" flipV="1">
                <a:off x="630" y="2982"/>
                <a:ext cx="129" cy="130"/>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540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grpSp>
        <p:nvGrpSpPr>
          <p:cNvPr id="308" name="Group 159"/>
          <p:cNvGrpSpPr>
            <a:grpSpLocks/>
          </p:cNvGrpSpPr>
          <p:nvPr/>
        </p:nvGrpSpPr>
        <p:grpSpPr bwMode="auto">
          <a:xfrm>
            <a:off x="7337425" y="2835275"/>
            <a:ext cx="3200400" cy="2438400"/>
            <a:chOff x="336" y="2160"/>
            <a:chExt cx="2016" cy="1536"/>
          </a:xfrm>
        </p:grpSpPr>
        <p:sp>
          <p:nvSpPr>
            <p:cNvPr id="28679" name="Rectangle 160"/>
            <p:cNvSpPr>
              <a:spLocks noChangeArrowheads="1"/>
            </p:cNvSpPr>
            <p:nvPr/>
          </p:nvSpPr>
          <p:spPr bwMode="auto">
            <a:xfrm>
              <a:off x="336" y="2160"/>
              <a:ext cx="2016" cy="1536"/>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grpSp>
          <p:nvGrpSpPr>
            <p:cNvPr id="28680" name="Group 161"/>
            <p:cNvGrpSpPr>
              <a:grpSpLocks/>
            </p:cNvGrpSpPr>
            <p:nvPr/>
          </p:nvGrpSpPr>
          <p:grpSpPr bwMode="auto">
            <a:xfrm rot="6473882">
              <a:off x="905" y="3223"/>
              <a:ext cx="144" cy="322"/>
              <a:chOff x="624" y="2790"/>
              <a:chExt cx="144" cy="322"/>
            </a:xfrm>
          </p:grpSpPr>
          <p:sp>
            <p:nvSpPr>
              <p:cNvPr id="28735" name="Oval 162"/>
              <p:cNvSpPr>
                <a:spLocks noChangeArrowheads="1"/>
              </p:cNvSpPr>
              <p:nvPr/>
            </p:nvSpPr>
            <p:spPr bwMode="auto">
              <a:xfrm>
                <a:off x="624" y="2880"/>
                <a:ext cx="144" cy="144"/>
              </a:xfrm>
              <a:prstGeom prst="ellipse">
                <a:avLst/>
              </a:prstGeom>
              <a:gradFill rotWithShape="0">
                <a:gsLst>
                  <a:gs pos="0">
                    <a:srgbClr val="FF3300"/>
                  </a:gs>
                  <a:gs pos="100000">
                    <a:srgbClr val="761800"/>
                  </a:gs>
                </a:gsLst>
                <a:path path="rect">
                  <a:fillToRect r="100000" b="100000"/>
                </a:path>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28736" name="Arc 163"/>
              <p:cNvSpPr>
                <a:spLocks/>
              </p:cNvSpPr>
              <p:nvPr/>
            </p:nvSpPr>
            <p:spPr bwMode="auto">
              <a:xfrm rot="-2700000">
                <a:off x="648" y="2832"/>
                <a:ext cx="96" cy="9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540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737" name="Arc 164"/>
              <p:cNvSpPr>
                <a:spLocks/>
              </p:cNvSpPr>
              <p:nvPr/>
            </p:nvSpPr>
            <p:spPr bwMode="auto">
              <a:xfrm rot="2700000" flipV="1">
                <a:off x="648" y="2976"/>
                <a:ext cx="96" cy="9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540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738" name="Arc 165"/>
              <p:cNvSpPr>
                <a:spLocks/>
              </p:cNvSpPr>
              <p:nvPr/>
            </p:nvSpPr>
            <p:spPr bwMode="auto">
              <a:xfrm rot="-2700000">
                <a:off x="636" y="2790"/>
                <a:ext cx="129" cy="130"/>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540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739" name="Arc 166"/>
              <p:cNvSpPr>
                <a:spLocks/>
              </p:cNvSpPr>
              <p:nvPr/>
            </p:nvSpPr>
            <p:spPr bwMode="auto">
              <a:xfrm rot="2700000" flipV="1">
                <a:off x="630" y="2982"/>
                <a:ext cx="129" cy="130"/>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540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28681" name="Group 167"/>
            <p:cNvGrpSpPr>
              <a:grpSpLocks/>
            </p:cNvGrpSpPr>
            <p:nvPr/>
          </p:nvGrpSpPr>
          <p:grpSpPr bwMode="auto">
            <a:xfrm rot="4255637">
              <a:off x="1481" y="2743"/>
              <a:ext cx="144" cy="322"/>
              <a:chOff x="624" y="2790"/>
              <a:chExt cx="144" cy="322"/>
            </a:xfrm>
          </p:grpSpPr>
          <p:sp>
            <p:nvSpPr>
              <p:cNvPr id="28730" name="Oval 168"/>
              <p:cNvSpPr>
                <a:spLocks noChangeArrowheads="1"/>
              </p:cNvSpPr>
              <p:nvPr/>
            </p:nvSpPr>
            <p:spPr bwMode="auto">
              <a:xfrm>
                <a:off x="624" y="2880"/>
                <a:ext cx="144" cy="144"/>
              </a:xfrm>
              <a:prstGeom prst="ellipse">
                <a:avLst/>
              </a:prstGeom>
              <a:gradFill rotWithShape="0">
                <a:gsLst>
                  <a:gs pos="0">
                    <a:srgbClr val="FF3300"/>
                  </a:gs>
                  <a:gs pos="100000">
                    <a:srgbClr val="761800"/>
                  </a:gs>
                </a:gsLst>
                <a:path path="rect">
                  <a:fillToRect r="100000" b="100000"/>
                </a:path>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28731" name="Arc 169"/>
              <p:cNvSpPr>
                <a:spLocks/>
              </p:cNvSpPr>
              <p:nvPr/>
            </p:nvSpPr>
            <p:spPr bwMode="auto">
              <a:xfrm rot="-2700000">
                <a:off x="648" y="2832"/>
                <a:ext cx="96" cy="9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540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732" name="Arc 170"/>
              <p:cNvSpPr>
                <a:spLocks/>
              </p:cNvSpPr>
              <p:nvPr/>
            </p:nvSpPr>
            <p:spPr bwMode="auto">
              <a:xfrm rot="2700000" flipV="1">
                <a:off x="648" y="2976"/>
                <a:ext cx="96" cy="9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540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733" name="Arc 171"/>
              <p:cNvSpPr>
                <a:spLocks/>
              </p:cNvSpPr>
              <p:nvPr/>
            </p:nvSpPr>
            <p:spPr bwMode="auto">
              <a:xfrm rot="-2700000">
                <a:off x="636" y="2790"/>
                <a:ext cx="129" cy="130"/>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540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734" name="Arc 172"/>
              <p:cNvSpPr>
                <a:spLocks/>
              </p:cNvSpPr>
              <p:nvPr/>
            </p:nvSpPr>
            <p:spPr bwMode="auto">
              <a:xfrm rot="2700000" flipV="1">
                <a:off x="630" y="2982"/>
                <a:ext cx="129" cy="130"/>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540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28682" name="Group 173"/>
            <p:cNvGrpSpPr>
              <a:grpSpLocks/>
            </p:cNvGrpSpPr>
            <p:nvPr/>
          </p:nvGrpSpPr>
          <p:grpSpPr bwMode="auto">
            <a:xfrm rot="3945479">
              <a:off x="1049" y="2359"/>
              <a:ext cx="144" cy="322"/>
              <a:chOff x="624" y="2790"/>
              <a:chExt cx="144" cy="322"/>
            </a:xfrm>
          </p:grpSpPr>
          <p:sp>
            <p:nvSpPr>
              <p:cNvPr id="28725" name="Oval 174"/>
              <p:cNvSpPr>
                <a:spLocks noChangeArrowheads="1"/>
              </p:cNvSpPr>
              <p:nvPr/>
            </p:nvSpPr>
            <p:spPr bwMode="auto">
              <a:xfrm>
                <a:off x="624" y="2880"/>
                <a:ext cx="144" cy="144"/>
              </a:xfrm>
              <a:prstGeom prst="ellipse">
                <a:avLst/>
              </a:prstGeom>
              <a:gradFill rotWithShape="0">
                <a:gsLst>
                  <a:gs pos="0">
                    <a:srgbClr val="FF3300"/>
                  </a:gs>
                  <a:gs pos="100000">
                    <a:srgbClr val="761800"/>
                  </a:gs>
                </a:gsLst>
                <a:path path="rect">
                  <a:fillToRect r="100000" b="100000"/>
                </a:path>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28726" name="Arc 175"/>
              <p:cNvSpPr>
                <a:spLocks/>
              </p:cNvSpPr>
              <p:nvPr/>
            </p:nvSpPr>
            <p:spPr bwMode="auto">
              <a:xfrm rot="-2700000">
                <a:off x="648" y="2832"/>
                <a:ext cx="96" cy="9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540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727" name="Arc 176"/>
              <p:cNvSpPr>
                <a:spLocks/>
              </p:cNvSpPr>
              <p:nvPr/>
            </p:nvSpPr>
            <p:spPr bwMode="auto">
              <a:xfrm rot="2700000" flipV="1">
                <a:off x="648" y="2976"/>
                <a:ext cx="96" cy="9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540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728" name="Arc 177"/>
              <p:cNvSpPr>
                <a:spLocks/>
              </p:cNvSpPr>
              <p:nvPr/>
            </p:nvSpPr>
            <p:spPr bwMode="auto">
              <a:xfrm rot="-2700000">
                <a:off x="636" y="2790"/>
                <a:ext cx="129" cy="130"/>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540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729" name="Arc 178"/>
              <p:cNvSpPr>
                <a:spLocks/>
              </p:cNvSpPr>
              <p:nvPr/>
            </p:nvSpPr>
            <p:spPr bwMode="auto">
              <a:xfrm rot="2700000" flipV="1">
                <a:off x="630" y="2982"/>
                <a:ext cx="129" cy="130"/>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540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28683" name="Group 179"/>
            <p:cNvGrpSpPr>
              <a:grpSpLocks/>
            </p:cNvGrpSpPr>
            <p:nvPr/>
          </p:nvGrpSpPr>
          <p:grpSpPr bwMode="auto">
            <a:xfrm rot="7617528">
              <a:off x="1913" y="3319"/>
              <a:ext cx="144" cy="322"/>
              <a:chOff x="624" y="2790"/>
              <a:chExt cx="144" cy="322"/>
            </a:xfrm>
          </p:grpSpPr>
          <p:sp>
            <p:nvSpPr>
              <p:cNvPr id="28720" name="Oval 180"/>
              <p:cNvSpPr>
                <a:spLocks noChangeArrowheads="1"/>
              </p:cNvSpPr>
              <p:nvPr/>
            </p:nvSpPr>
            <p:spPr bwMode="auto">
              <a:xfrm>
                <a:off x="624" y="2880"/>
                <a:ext cx="144" cy="144"/>
              </a:xfrm>
              <a:prstGeom prst="ellipse">
                <a:avLst/>
              </a:prstGeom>
              <a:gradFill rotWithShape="0">
                <a:gsLst>
                  <a:gs pos="0">
                    <a:srgbClr val="FF3300"/>
                  </a:gs>
                  <a:gs pos="100000">
                    <a:srgbClr val="761800"/>
                  </a:gs>
                </a:gsLst>
                <a:path path="rect">
                  <a:fillToRect r="100000" b="100000"/>
                </a:path>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28721" name="Arc 181"/>
              <p:cNvSpPr>
                <a:spLocks/>
              </p:cNvSpPr>
              <p:nvPr/>
            </p:nvSpPr>
            <p:spPr bwMode="auto">
              <a:xfrm rot="-2700000">
                <a:off x="648" y="2832"/>
                <a:ext cx="96" cy="9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540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722" name="Arc 182"/>
              <p:cNvSpPr>
                <a:spLocks/>
              </p:cNvSpPr>
              <p:nvPr/>
            </p:nvSpPr>
            <p:spPr bwMode="auto">
              <a:xfrm rot="2700000" flipV="1">
                <a:off x="648" y="2976"/>
                <a:ext cx="96" cy="9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540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723" name="Arc 183"/>
              <p:cNvSpPr>
                <a:spLocks/>
              </p:cNvSpPr>
              <p:nvPr/>
            </p:nvSpPr>
            <p:spPr bwMode="auto">
              <a:xfrm rot="-2700000">
                <a:off x="636" y="2790"/>
                <a:ext cx="129" cy="130"/>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540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724" name="Arc 184"/>
              <p:cNvSpPr>
                <a:spLocks/>
              </p:cNvSpPr>
              <p:nvPr/>
            </p:nvSpPr>
            <p:spPr bwMode="auto">
              <a:xfrm rot="2700000" flipV="1">
                <a:off x="630" y="2982"/>
                <a:ext cx="129" cy="130"/>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540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28684" name="Group 185"/>
            <p:cNvGrpSpPr>
              <a:grpSpLocks/>
            </p:cNvGrpSpPr>
            <p:nvPr/>
          </p:nvGrpSpPr>
          <p:grpSpPr bwMode="auto">
            <a:xfrm rot="579881">
              <a:off x="1920" y="2448"/>
              <a:ext cx="144" cy="322"/>
              <a:chOff x="624" y="2790"/>
              <a:chExt cx="144" cy="322"/>
            </a:xfrm>
          </p:grpSpPr>
          <p:sp>
            <p:nvSpPr>
              <p:cNvPr id="28715" name="Oval 186"/>
              <p:cNvSpPr>
                <a:spLocks noChangeArrowheads="1"/>
              </p:cNvSpPr>
              <p:nvPr/>
            </p:nvSpPr>
            <p:spPr bwMode="auto">
              <a:xfrm>
                <a:off x="624" y="2880"/>
                <a:ext cx="144" cy="144"/>
              </a:xfrm>
              <a:prstGeom prst="ellipse">
                <a:avLst/>
              </a:prstGeom>
              <a:gradFill rotWithShape="0">
                <a:gsLst>
                  <a:gs pos="0">
                    <a:srgbClr val="FF3300"/>
                  </a:gs>
                  <a:gs pos="100000">
                    <a:srgbClr val="761800"/>
                  </a:gs>
                </a:gsLst>
                <a:path path="rect">
                  <a:fillToRect r="100000" b="100000"/>
                </a:path>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28716" name="Arc 187"/>
              <p:cNvSpPr>
                <a:spLocks/>
              </p:cNvSpPr>
              <p:nvPr/>
            </p:nvSpPr>
            <p:spPr bwMode="auto">
              <a:xfrm rot="-2700000">
                <a:off x="648" y="2832"/>
                <a:ext cx="96" cy="9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540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717" name="Arc 188"/>
              <p:cNvSpPr>
                <a:spLocks/>
              </p:cNvSpPr>
              <p:nvPr/>
            </p:nvSpPr>
            <p:spPr bwMode="auto">
              <a:xfrm rot="2700000" flipV="1">
                <a:off x="648" y="2976"/>
                <a:ext cx="96" cy="9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540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718" name="Arc 189"/>
              <p:cNvSpPr>
                <a:spLocks/>
              </p:cNvSpPr>
              <p:nvPr/>
            </p:nvSpPr>
            <p:spPr bwMode="auto">
              <a:xfrm rot="-2700000">
                <a:off x="636" y="2790"/>
                <a:ext cx="129" cy="130"/>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540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719" name="Arc 190"/>
              <p:cNvSpPr>
                <a:spLocks/>
              </p:cNvSpPr>
              <p:nvPr/>
            </p:nvSpPr>
            <p:spPr bwMode="auto">
              <a:xfrm rot="2700000" flipV="1">
                <a:off x="630" y="2982"/>
                <a:ext cx="129" cy="130"/>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540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28685" name="Group 191"/>
            <p:cNvGrpSpPr>
              <a:grpSpLocks/>
            </p:cNvGrpSpPr>
            <p:nvPr/>
          </p:nvGrpSpPr>
          <p:grpSpPr bwMode="auto">
            <a:xfrm rot="7499836">
              <a:off x="665" y="2407"/>
              <a:ext cx="144" cy="322"/>
              <a:chOff x="624" y="2790"/>
              <a:chExt cx="144" cy="322"/>
            </a:xfrm>
          </p:grpSpPr>
          <p:sp>
            <p:nvSpPr>
              <p:cNvPr id="28710" name="Oval 192"/>
              <p:cNvSpPr>
                <a:spLocks noChangeArrowheads="1"/>
              </p:cNvSpPr>
              <p:nvPr/>
            </p:nvSpPr>
            <p:spPr bwMode="auto">
              <a:xfrm>
                <a:off x="624" y="2880"/>
                <a:ext cx="144" cy="144"/>
              </a:xfrm>
              <a:prstGeom prst="ellipse">
                <a:avLst/>
              </a:prstGeom>
              <a:gradFill rotWithShape="0">
                <a:gsLst>
                  <a:gs pos="0">
                    <a:srgbClr val="FF3300"/>
                  </a:gs>
                  <a:gs pos="100000">
                    <a:srgbClr val="761800"/>
                  </a:gs>
                </a:gsLst>
                <a:path path="rect">
                  <a:fillToRect r="100000" b="100000"/>
                </a:path>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28711" name="Arc 193"/>
              <p:cNvSpPr>
                <a:spLocks/>
              </p:cNvSpPr>
              <p:nvPr/>
            </p:nvSpPr>
            <p:spPr bwMode="auto">
              <a:xfrm rot="-2700000">
                <a:off x="648" y="2832"/>
                <a:ext cx="96" cy="9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540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712" name="Arc 194"/>
              <p:cNvSpPr>
                <a:spLocks/>
              </p:cNvSpPr>
              <p:nvPr/>
            </p:nvSpPr>
            <p:spPr bwMode="auto">
              <a:xfrm rot="2700000" flipV="1">
                <a:off x="648" y="2976"/>
                <a:ext cx="96" cy="9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540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713" name="Arc 195"/>
              <p:cNvSpPr>
                <a:spLocks/>
              </p:cNvSpPr>
              <p:nvPr/>
            </p:nvSpPr>
            <p:spPr bwMode="auto">
              <a:xfrm rot="-2700000">
                <a:off x="636" y="2790"/>
                <a:ext cx="129" cy="130"/>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540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714" name="Arc 196"/>
              <p:cNvSpPr>
                <a:spLocks/>
              </p:cNvSpPr>
              <p:nvPr/>
            </p:nvSpPr>
            <p:spPr bwMode="auto">
              <a:xfrm rot="2700000" flipV="1">
                <a:off x="630" y="2982"/>
                <a:ext cx="129" cy="130"/>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540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28686" name="Group 197"/>
            <p:cNvGrpSpPr>
              <a:grpSpLocks/>
            </p:cNvGrpSpPr>
            <p:nvPr/>
          </p:nvGrpSpPr>
          <p:grpSpPr bwMode="auto">
            <a:xfrm rot="5400000">
              <a:off x="521" y="3319"/>
              <a:ext cx="144" cy="322"/>
              <a:chOff x="624" y="2790"/>
              <a:chExt cx="144" cy="322"/>
            </a:xfrm>
          </p:grpSpPr>
          <p:sp>
            <p:nvSpPr>
              <p:cNvPr id="28705" name="Oval 198"/>
              <p:cNvSpPr>
                <a:spLocks noChangeArrowheads="1"/>
              </p:cNvSpPr>
              <p:nvPr/>
            </p:nvSpPr>
            <p:spPr bwMode="auto">
              <a:xfrm>
                <a:off x="624" y="2880"/>
                <a:ext cx="144" cy="144"/>
              </a:xfrm>
              <a:prstGeom prst="ellipse">
                <a:avLst/>
              </a:prstGeom>
              <a:gradFill rotWithShape="0">
                <a:gsLst>
                  <a:gs pos="0">
                    <a:srgbClr val="FF3300"/>
                  </a:gs>
                  <a:gs pos="100000">
                    <a:srgbClr val="761800"/>
                  </a:gs>
                </a:gsLst>
                <a:path path="rect">
                  <a:fillToRect r="100000" b="100000"/>
                </a:path>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28706" name="Arc 199"/>
              <p:cNvSpPr>
                <a:spLocks/>
              </p:cNvSpPr>
              <p:nvPr/>
            </p:nvSpPr>
            <p:spPr bwMode="auto">
              <a:xfrm rot="-2700000">
                <a:off x="648" y="2832"/>
                <a:ext cx="96" cy="9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540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707" name="Arc 200"/>
              <p:cNvSpPr>
                <a:spLocks/>
              </p:cNvSpPr>
              <p:nvPr/>
            </p:nvSpPr>
            <p:spPr bwMode="auto">
              <a:xfrm rot="2700000" flipV="1">
                <a:off x="648" y="2976"/>
                <a:ext cx="96" cy="9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540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708" name="Arc 201"/>
              <p:cNvSpPr>
                <a:spLocks/>
              </p:cNvSpPr>
              <p:nvPr/>
            </p:nvSpPr>
            <p:spPr bwMode="auto">
              <a:xfrm rot="-2700000">
                <a:off x="636" y="2790"/>
                <a:ext cx="129" cy="130"/>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540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709" name="Arc 202"/>
              <p:cNvSpPr>
                <a:spLocks/>
              </p:cNvSpPr>
              <p:nvPr/>
            </p:nvSpPr>
            <p:spPr bwMode="auto">
              <a:xfrm rot="2700000" flipV="1">
                <a:off x="630" y="2982"/>
                <a:ext cx="129" cy="130"/>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540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28687" name="Group 203"/>
            <p:cNvGrpSpPr>
              <a:grpSpLocks/>
            </p:cNvGrpSpPr>
            <p:nvPr/>
          </p:nvGrpSpPr>
          <p:grpSpPr bwMode="auto">
            <a:xfrm rot="5400000">
              <a:off x="1001" y="2743"/>
              <a:ext cx="144" cy="322"/>
              <a:chOff x="624" y="2790"/>
              <a:chExt cx="144" cy="322"/>
            </a:xfrm>
          </p:grpSpPr>
          <p:sp>
            <p:nvSpPr>
              <p:cNvPr id="28700" name="Oval 204"/>
              <p:cNvSpPr>
                <a:spLocks noChangeArrowheads="1"/>
              </p:cNvSpPr>
              <p:nvPr/>
            </p:nvSpPr>
            <p:spPr bwMode="auto">
              <a:xfrm>
                <a:off x="624" y="2880"/>
                <a:ext cx="144" cy="144"/>
              </a:xfrm>
              <a:prstGeom prst="ellipse">
                <a:avLst/>
              </a:prstGeom>
              <a:gradFill rotWithShape="0">
                <a:gsLst>
                  <a:gs pos="0">
                    <a:srgbClr val="FF3300"/>
                  </a:gs>
                  <a:gs pos="100000">
                    <a:srgbClr val="761800"/>
                  </a:gs>
                </a:gsLst>
                <a:path path="rect">
                  <a:fillToRect r="100000" b="100000"/>
                </a:path>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28701" name="Arc 205"/>
              <p:cNvSpPr>
                <a:spLocks/>
              </p:cNvSpPr>
              <p:nvPr/>
            </p:nvSpPr>
            <p:spPr bwMode="auto">
              <a:xfrm rot="-2700000">
                <a:off x="648" y="2832"/>
                <a:ext cx="96" cy="9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540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702" name="Arc 206"/>
              <p:cNvSpPr>
                <a:spLocks/>
              </p:cNvSpPr>
              <p:nvPr/>
            </p:nvSpPr>
            <p:spPr bwMode="auto">
              <a:xfrm rot="2700000" flipV="1">
                <a:off x="648" y="2976"/>
                <a:ext cx="96" cy="9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540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703" name="Arc 207"/>
              <p:cNvSpPr>
                <a:spLocks/>
              </p:cNvSpPr>
              <p:nvPr/>
            </p:nvSpPr>
            <p:spPr bwMode="auto">
              <a:xfrm rot="-2700000">
                <a:off x="636" y="2790"/>
                <a:ext cx="129" cy="130"/>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540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704" name="Arc 208"/>
              <p:cNvSpPr>
                <a:spLocks/>
              </p:cNvSpPr>
              <p:nvPr/>
            </p:nvSpPr>
            <p:spPr bwMode="auto">
              <a:xfrm rot="2700000" flipV="1">
                <a:off x="630" y="2982"/>
                <a:ext cx="129" cy="130"/>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540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28688" name="Group 209"/>
            <p:cNvGrpSpPr>
              <a:grpSpLocks/>
            </p:cNvGrpSpPr>
            <p:nvPr/>
          </p:nvGrpSpPr>
          <p:grpSpPr bwMode="auto">
            <a:xfrm rot="5400000">
              <a:off x="1961" y="2887"/>
              <a:ext cx="144" cy="322"/>
              <a:chOff x="624" y="2790"/>
              <a:chExt cx="144" cy="322"/>
            </a:xfrm>
          </p:grpSpPr>
          <p:sp>
            <p:nvSpPr>
              <p:cNvPr id="28695" name="Oval 210"/>
              <p:cNvSpPr>
                <a:spLocks noChangeArrowheads="1"/>
              </p:cNvSpPr>
              <p:nvPr/>
            </p:nvSpPr>
            <p:spPr bwMode="auto">
              <a:xfrm>
                <a:off x="624" y="2880"/>
                <a:ext cx="144" cy="144"/>
              </a:xfrm>
              <a:prstGeom prst="ellipse">
                <a:avLst/>
              </a:prstGeom>
              <a:gradFill rotWithShape="0">
                <a:gsLst>
                  <a:gs pos="0">
                    <a:srgbClr val="FF3300"/>
                  </a:gs>
                  <a:gs pos="100000">
                    <a:srgbClr val="761800"/>
                  </a:gs>
                </a:gsLst>
                <a:path path="rect">
                  <a:fillToRect r="100000" b="100000"/>
                </a:path>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28696" name="Arc 211"/>
              <p:cNvSpPr>
                <a:spLocks/>
              </p:cNvSpPr>
              <p:nvPr/>
            </p:nvSpPr>
            <p:spPr bwMode="auto">
              <a:xfrm rot="-2700000">
                <a:off x="648" y="2832"/>
                <a:ext cx="96" cy="9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540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697" name="Arc 212"/>
              <p:cNvSpPr>
                <a:spLocks/>
              </p:cNvSpPr>
              <p:nvPr/>
            </p:nvSpPr>
            <p:spPr bwMode="auto">
              <a:xfrm rot="2700000" flipV="1">
                <a:off x="648" y="2976"/>
                <a:ext cx="96" cy="9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540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698" name="Arc 213"/>
              <p:cNvSpPr>
                <a:spLocks/>
              </p:cNvSpPr>
              <p:nvPr/>
            </p:nvSpPr>
            <p:spPr bwMode="auto">
              <a:xfrm rot="-2700000">
                <a:off x="636" y="2790"/>
                <a:ext cx="129" cy="130"/>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540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699" name="Arc 214"/>
              <p:cNvSpPr>
                <a:spLocks/>
              </p:cNvSpPr>
              <p:nvPr/>
            </p:nvSpPr>
            <p:spPr bwMode="auto">
              <a:xfrm rot="2700000" flipV="1">
                <a:off x="630" y="2982"/>
                <a:ext cx="129" cy="130"/>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540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28689" name="Group 215"/>
            <p:cNvGrpSpPr>
              <a:grpSpLocks/>
            </p:cNvGrpSpPr>
            <p:nvPr/>
          </p:nvGrpSpPr>
          <p:grpSpPr bwMode="auto">
            <a:xfrm rot="5400000">
              <a:off x="1529" y="3319"/>
              <a:ext cx="144" cy="322"/>
              <a:chOff x="624" y="2790"/>
              <a:chExt cx="144" cy="322"/>
            </a:xfrm>
          </p:grpSpPr>
          <p:sp>
            <p:nvSpPr>
              <p:cNvPr id="28690" name="Oval 216"/>
              <p:cNvSpPr>
                <a:spLocks noChangeArrowheads="1"/>
              </p:cNvSpPr>
              <p:nvPr/>
            </p:nvSpPr>
            <p:spPr bwMode="auto">
              <a:xfrm>
                <a:off x="624" y="2880"/>
                <a:ext cx="144" cy="144"/>
              </a:xfrm>
              <a:prstGeom prst="ellipse">
                <a:avLst/>
              </a:prstGeom>
              <a:gradFill rotWithShape="0">
                <a:gsLst>
                  <a:gs pos="0">
                    <a:srgbClr val="FF3300"/>
                  </a:gs>
                  <a:gs pos="100000">
                    <a:srgbClr val="761800"/>
                  </a:gs>
                </a:gsLst>
                <a:path path="rect">
                  <a:fillToRect r="100000" b="100000"/>
                </a:path>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28691" name="Arc 217"/>
              <p:cNvSpPr>
                <a:spLocks/>
              </p:cNvSpPr>
              <p:nvPr/>
            </p:nvSpPr>
            <p:spPr bwMode="auto">
              <a:xfrm rot="-2700000">
                <a:off x="648" y="2832"/>
                <a:ext cx="96" cy="9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540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692" name="Arc 218"/>
              <p:cNvSpPr>
                <a:spLocks/>
              </p:cNvSpPr>
              <p:nvPr/>
            </p:nvSpPr>
            <p:spPr bwMode="auto">
              <a:xfrm rot="2700000" flipV="1">
                <a:off x="648" y="2976"/>
                <a:ext cx="96" cy="9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540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693" name="Arc 219"/>
              <p:cNvSpPr>
                <a:spLocks/>
              </p:cNvSpPr>
              <p:nvPr/>
            </p:nvSpPr>
            <p:spPr bwMode="auto">
              <a:xfrm rot="-2700000">
                <a:off x="636" y="2790"/>
                <a:ext cx="129" cy="130"/>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540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694" name="Arc 220"/>
              <p:cNvSpPr>
                <a:spLocks/>
              </p:cNvSpPr>
              <p:nvPr/>
            </p:nvSpPr>
            <p:spPr bwMode="auto">
              <a:xfrm rot="2700000" flipV="1">
                <a:off x="630" y="2982"/>
                <a:ext cx="129" cy="130"/>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540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spTree>
    <p:extLst>
      <p:ext uri="{BB962C8B-B14F-4D97-AF65-F5344CB8AC3E}">
        <p14:creationId xmlns:p14="http://schemas.microsoft.com/office/powerpoint/2010/main" val="401470866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1"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up)">
                                      <p:cBhvr>
                                        <p:cTn id="7" dur="500"/>
                                        <p:tgtEl>
                                          <p:spTgt spid="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 presetClass="entr" presetSubtype="8" fill="hold" nodeType="clickEffect">
                                  <p:stCondLst>
                                    <p:cond delay="0"/>
                                  </p:stCondLst>
                                  <p:childTnLst>
                                    <p:set>
                                      <p:cBhvr>
                                        <p:cTn id="11" dur="1" fill="hold">
                                          <p:stCondLst>
                                            <p:cond delay="0"/>
                                          </p:stCondLst>
                                        </p:cTn>
                                        <p:tgtEl>
                                          <p:spTgt spid="156"/>
                                        </p:tgtEl>
                                        <p:attrNameLst>
                                          <p:attrName>style.visibility</p:attrName>
                                        </p:attrNameLst>
                                      </p:cBhvr>
                                      <p:to>
                                        <p:strVal val="visible"/>
                                      </p:to>
                                    </p:set>
                                    <p:anim calcmode="lin" valueType="num">
                                      <p:cBhvr additive="base">
                                        <p:cTn id="12" dur="500" fill="hold"/>
                                        <p:tgtEl>
                                          <p:spTgt spid="156"/>
                                        </p:tgtEl>
                                        <p:attrNameLst>
                                          <p:attrName>ppt_x</p:attrName>
                                        </p:attrNameLst>
                                      </p:cBhvr>
                                      <p:tavLst>
                                        <p:tav tm="0">
                                          <p:val>
                                            <p:strVal val="0-#ppt_w/2"/>
                                          </p:val>
                                        </p:tav>
                                        <p:tav tm="100000">
                                          <p:val>
                                            <p:strVal val="#ppt_x"/>
                                          </p:val>
                                        </p:tav>
                                      </p:tavLst>
                                    </p:anim>
                                    <p:anim calcmode="lin" valueType="num">
                                      <p:cBhvr additive="base">
                                        <p:cTn id="13" dur="500" fill="hold"/>
                                        <p:tgtEl>
                                          <p:spTgt spid="156"/>
                                        </p:tgtEl>
                                        <p:attrNameLst>
                                          <p:attrName>ppt_y</p:attrName>
                                        </p:attrNameLst>
                                      </p:cBhvr>
                                      <p:tavLst>
                                        <p:tav tm="0">
                                          <p:val>
                                            <p:strVal val="#ppt_y"/>
                                          </p:val>
                                        </p:tav>
                                        <p:tav tm="100000">
                                          <p:val>
                                            <p:strVal val="#ppt_y"/>
                                          </p:val>
                                        </p:tav>
                                      </p:tavLst>
                                    </p:anim>
                                  </p:childTnLst>
                                </p:cTn>
                              </p:par>
                            </p:childTnLst>
                          </p:cTn>
                        </p:par>
                      </p:childTnLst>
                    </p:cTn>
                  </p:par>
                  <p:par>
                    <p:cTn id="14" fill="hold" nodeType="clickPar">
                      <p:stCondLst>
                        <p:cond delay="indefinite"/>
                      </p:stCondLst>
                      <p:childTnLst>
                        <p:par>
                          <p:cTn id="15" fill="hold" nodeType="withGroup">
                            <p:stCondLst>
                              <p:cond delay="0"/>
                            </p:stCondLst>
                            <p:childTnLst>
                              <p:par>
                                <p:cTn id="16" presetID="2" presetClass="entr" presetSubtype="8" fill="hold" nodeType="clickEffect">
                                  <p:stCondLst>
                                    <p:cond delay="0"/>
                                  </p:stCondLst>
                                  <p:childTnLst>
                                    <p:set>
                                      <p:cBhvr>
                                        <p:cTn id="17" dur="1" fill="hold">
                                          <p:stCondLst>
                                            <p:cond delay="0"/>
                                          </p:stCondLst>
                                        </p:cTn>
                                        <p:tgtEl>
                                          <p:spTgt spid="308"/>
                                        </p:tgtEl>
                                        <p:attrNameLst>
                                          <p:attrName>style.visibility</p:attrName>
                                        </p:attrNameLst>
                                      </p:cBhvr>
                                      <p:to>
                                        <p:strVal val="visible"/>
                                      </p:to>
                                    </p:set>
                                    <p:anim calcmode="lin" valueType="num">
                                      <p:cBhvr additive="base">
                                        <p:cTn id="18" dur="500" fill="hold"/>
                                        <p:tgtEl>
                                          <p:spTgt spid="308"/>
                                        </p:tgtEl>
                                        <p:attrNameLst>
                                          <p:attrName>ppt_x</p:attrName>
                                        </p:attrNameLst>
                                      </p:cBhvr>
                                      <p:tavLst>
                                        <p:tav tm="0">
                                          <p:val>
                                            <p:strVal val="0-#ppt_w/2"/>
                                          </p:val>
                                        </p:tav>
                                        <p:tav tm="100000">
                                          <p:val>
                                            <p:strVal val="#ppt_x"/>
                                          </p:val>
                                        </p:tav>
                                      </p:tavLst>
                                    </p:anim>
                                    <p:anim calcmode="lin" valueType="num">
                                      <p:cBhvr additive="base">
                                        <p:cTn id="19" dur="500" fill="hold"/>
                                        <p:tgtEl>
                                          <p:spTgt spid="308"/>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2"/>
          <p:cNvSpPr>
            <a:spLocks noGrp="1"/>
          </p:cNvSpPr>
          <p:nvPr>
            <p:ph type="title"/>
          </p:nvPr>
        </p:nvSpPr>
        <p:spPr/>
        <p:txBody>
          <a:bodyPr/>
          <a:lstStyle/>
          <a:p>
            <a:pPr eaLnBrk="1" hangingPunct="1"/>
            <a:r>
              <a:rPr lang="en-US" altLang="en-US">
                <a:cs typeface="Tunga" panose="020B0502040204020203" pitchFamily="34" charset="0"/>
              </a:rPr>
              <a:t>Transition of States</a:t>
            </a:r>
          </a:p>
        </p:txBody>
      </p:sp>
      <p:pic>
        <p:nvPicPr>
          <p:cNvPr id="29699" name="Content Placeholder 3" descr="http://www.kentchemistry.com/images/links/matter/aim10.5.jpg"/>
          <p:cNvPicPr>
            <a:picLocks noGrp="1"/>
          </p:cNvPicPr>
          <p:nvPr>
            <p:ph sz="quarter" idx="4294967295"/>
          </p:nvPr>
        </p:nvPicPr>
        <p:blipFill>
          <a:blip r:embed="rId2">
            <a:extLst>
              <a:ext uri="{28A0092B-C50C-407E-A947-70E740481C1C}">
                <a14:useLocalDpi xmlns:a14="http://schemas.microsoft.com/office/drawing/2010/main" val="0"/>
              </a:ext>
            </a:extLst>
          </a:blip>
          <a:srcRect/>
          <a:stretch>
            <a:fillRect/>
          </a:stretch>
        </p:blipFill>
        <p:spPr bwMode="auto">
          <a:xfrm>
            <a:off x="2279650" y="1557339"/>
            <a:ext cx="7632700" cy="4727575"/>
          </a:xfrm>
          <a:prstGeom prst="rect">
            <a:avLst/>
          </a:prstGeom>
        </p:spPr>
      </p:pic>
    </p:spTree>
    <p:extLst>
      <p:ext uri="{BB962C8B-B14F-4D97-AF65-F5344CB8AC3E}">
        <p14:creationId xmlns:p14="http://schemas.microsoft.com/office/powerpoint/2010/main" val="17303250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4294967295"/>
          </p:nvPr>
        </p:nvSpPr>
        <p:spPr>
          <a:xfrm>
            <a:off x="368185" y="1251787"/>
            <a:ext cx="8709313" cy="5431646"/>
          </a:xfrm>
          <a:prstGeom prst="rect">
            <a:avLst/>
          </a:prstGeom>
        </p:spPr>
        <p:style>
          <a:lnRef idx="2">
            <a:schemeClr val="accent2"/>
          </a:lnRef>
          <a:fillRef idx="1">
            <a:schemeClr val="lt1"/>
          </a:fillRef>
          <a:effectRef idx="0">
            <a:schemeClr val="accent2"/>
          </a:effectRef>
          <a:fontRef idx="minor">
            <a:schemeClr val="dk1"/>
          </a:fontRef>
        </p:style>
        <p:txBody>
          <a:bodyPr/>
          <a:lstStyle/>
          <a:p>
            <a:pPr marL="0" indent="0" fontAlgn="auto">
              <a:spcAft>
                <a:spcPts val="0"/>
              </a:spcAft>
              <a:buClr>
                <a:schemeClr val="accent5"/>
              </a:buClr>
              <a:defRPr/>
            </a:pPr>
            <a:r>
              <a:rPr lang="en-AU" sz="2000" dirty="0"/>
              <a:t>The change of state between liquid and gas is very important as it involves a large increase in the kinetic energy of the particles: it can take a lot of energy to cause evaporation to occur. This is why evaporative air conditioners cool our homes and sweat cools our skin.</a:t>
            </a:r>
          </a:p>
          <a:p>
            <a:pPr marL="0" indent="0" fontAlgn="auto">
              <a:spcAft>
                <a:spcPts val="0"/>
              </a:spcAft>
              <a:buClr>
                <a:schemeClr val="accent5"/>
              </a:buClr>
              <a:defRPr/>
            </a:pPr>
            <a:endParaRPr lang="en-AU" sz="2000" dirty="0"/>
          </a:p>
          <a:p>
            <a:pPr marL="0" indent="0" fontAlgn="auto">
              <a:spcAft>
                <a:spcPts val="0"/>
              </a:spcAft>
              <a:buClr>
                <a:schemeClr val="accent5"/>
              </a:buClr>
              <a:defRPr/>
            </a:pPr>
            <a:r>
              <a:rPr lang="en-AU" sz="2000" dirty="0"/>
              <a:t>To understand boiling we first need to understand the idea of </a:t>
            </a:r>
            <a:r>
              <a:rPr lang="en-AU" sz="2000" b="1" dirty="0"/>
              <a:t>vapour pressure</a:t>
            </a:r>
            <a:r>
              <a:rPr lang="en-AU" sz="2000" dirty="0"/>
              <a:t>. Some vapour will be present above the surface of any liquid because some of the more energetic particles will have enough kinetic energy to escape from the liquid and become a gas. Remember that even at low temperatures there will be some particles with high kinetic energy. Below is a graph showing the distribution </a:t>
            </a:r>
            <a:r>
              <a:rPr lang="en-AU" sz="2000" dirty="0">
                <a:solidFill>
                  <a:schemeClr val="accent1">
                    <a:lumMod val="60000"/>
                    <a:lumOff val="40000"/>
                  </a:schemeClr>
                </a:solidFill>
              </a:rPr>
              <a:t>of energies of particle within a </a:t>
            </a:r>
            <a:r>
              <a:rPr lang="en-AU" sz="2000" dirty="0"/>
              <a:t>liquid.</a:t>
            </a:r>
            <a:endParaRPr lang="en-US" sz="2000" dirty="0"/>
          </a:p>
          <a:p>
            <a:pPr marL="0" indent="0" fontAlgn="auto">
              <a:spcAft>
                <a:spcPts val="0"/>
              </a:spcAft>
              <a:buClr>
                <a:schemeClr val="accent5"/>
              </a:buClr>
              <a:defRPr/>
            </a:pPr>
            <a:r>
              <a:rPr lang="en-US" sz="2000" b="1" dirty="0">
                <a:solidFill>
                  <a:srgbClr val="FF0000"/>
                </a:solidFill>
              </a:rPr>
              <a:t>Maxwell-Boltzmann Distribution</a:t>
            </a:r>
          </a:p>
        </p:txBody>
      </p:sp>
      <p:pic>
        <p:nvPicPr>
          <p:cNvPr id="30722" name="Picture 3" descr="graph of kinetic energy distributio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599209" y="4418987"/>
            <a:ext cx="4068404" cy="24390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24" name="Title 2"/>
          <p:cNvSpPr>
            <a:spLocks noGrp="1"/>
          </p:cNvSpPr>
          <p:nvPr>
            <p:ph type="title"/>
          </p:nvPr>
        </p:nvSpPr>
        <p:spPr/>
        <p:txBody>
          <a:bodyPr/>
          <a:lstStyle/>
          <a:p>
            <a:pPr eaLnBrk="1" hangingPunct="1"/>
            <a:r>
              <a:rPr lang="en-US" altLang="en-US">
                <a:cs typeface="Tunga" panose="020B0502040204020203" pitchFamily="34" charset="0"/>
              </a:rPr>
              <a:t>Vapour Pressure</a:t>
            </a:r>
          </a:p>
        </p:txBody>
      </p:sp>
    </p:spTree>
    <p:extLst>
      <p:ext uri="{BB962C8B-B14F-4D97-AF65-F5344CB8AC3E}">
        <p14:creationId xmlns:p14="http://schemas.microsoft.com/office/powerpoint/2010/main" val="36401374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4294967295"/>
          </p:nvPr>
        </p:nvSpPr>
        <p:spPr>
          <a:xfrm>
            <a:off x="1876426" y="1463675"/>
            <a:ext cx="7680325" cy="4724400"/>
          </a:xfrm>
          <a:prstGeom prst="rect">
            <a:avLst/>
          </a:prstGeom>
        </p:spPr>
        <p:txBody>
          <a:bodyPr/>
          <a:lstStyle/>
          <a:p>
            <a:pPr marL="0" indent="0" fontAlgn="auto">
              <a:spcAft>
                <a:spcPts val="0"/>
              </a:spcAft>
              <a:buClr>
                <a:schemeClr val="accent5"/>
              </a:buClr>
              <a:defRPr/>
            </a:pPr>
            <a:r>
              <a:rPr lang="en-AU" sz="2400" dirty="0"/>
              <a:t>The presence of these extra gas particles that have been lost from the liquid will increase the air pressure above the liquid. This </a:t>
            </a:r>
            <a:r>
              <a:rPr lang="en-AU" sz="2400" b="1" dirty="0"/>
              <a:t>increase</a:t>
            </a:r>
            <a:r>
              <a:rPr lang="en-AU" sz="2400" dirty="0"/>
              <a:t> in pressure caused by the evaporating particles is called the </a:t>
            </a:r>
            <a:r>
              <a:rPr lang="en-AU" sz="2400" b="1" dirty="0"/>
              <a:t>'vapour pressure'</a:t>
            </a:r>
            <a:r>
              <a:rPr lang="en-AU" sz="2400" dirty="0"/>
              <a:t>. This effect will mean that every liquid will have a vapour pressure, although for some it will be very low.</a:t>
            </a:r>
            <a:endParaRPr lang="en-US" sz="2400" dirty="0"/>
          </a:p>
          <a:p>
            <a:pPr marL="0" indent="0" fontAlgn="auto">
              <a:spcAft>
                <a:spcPts val="0"/>
              </a:spcAft>
              <a:buClr>
                <a:schemeClr val="accent5"/>
              </a:buClr>
              <a:defRPr/>
            </a:pPr>
            <a:r>
              <a:rPr lang="en-AU" sz="2400" dirty="0"/>
              <a:t>The temperature will affect the average kinetic energy of the particles in the liquid, which will affect the vapour pressure. </a:t>
            </a:r>
            <a:endParaRPr lang="en-US" sz="2400" dirty="0"/>
          </a:p>
          <a:p>
            <a:pPr marL="0" indent="0" fontAlgn="auto">
              <a:spcAft>
                <a:spcPts val="0"/>
              </a:spcAft>
              <a:buClr>
                <a:schemeClr val="accent5"/>
              </a:buClr>
              <a:defRPr/>
            </a:pPr>
            <a:r>
              <a:rPr lang="en-AU" sz="2400" dirty="0"/>
              <a:t>Therefore, when we compare vapour pressures, we have to state a fixed temperature. </a:t>
            </a:r>
            <a:endParaRPr lang="en-US" sz="2400" dirty="0"/>
          </a:p>
          <a:p>
            <a:pPr marL="0" indent="0" fontAlgn="auto">
              <a:spcAft>
                <a:spcPts val="0"/>
              </a:spcAft>
              <a:buClr>
                <a:schemeClr val="accent5"/>
              </a:buClr>
              <a:defRPr/>
            </a:pPr>
            <a:endParaRPr lang="en-US" sz="2400" dirty="0"/>
          </a:p>
        </p:txBody>
      </p:sp>
      <p:sp>
        <p:nvSpPr>
          <p:cNvPr id="31747" name="Title 2"/>
          <p:cNvSpPr>
            <a:spLocks noGrp="1"/>
          </p:cNvSpPr>
          <p:nvPr>
            <p:ph type="title"/>
          </p:nvPr>
        </p:nvSpPr>
        <p:spPr/>
        <p:txBody>
          <a:bodyPr/>
          <a:lstStyle/>
          <a:p>
            <a:pPr eaLnBrk="1" hangingPunct="1"/>
            <a:r>
              <a:rPr lang="en-US" altLang="en-US">
                <a:cs typeface="Tunga" panose="020B0502040204020203" pitchFamily="34" charset="0"/>
              </a:rPr>
              <a:t>Vapour Pressure</a:t>
            </a:r>
          </a:p>
        </p:txBody>
      </p:sp>
    </p:spTree>
    <p:extLst>
      <p:ext uri="{BB962C8B-B14F-4D97-AF65-F5344CB8AC3E}">
        <p14:creationId xmlns:p14="http://schemas.microsoft.com/office/powerpoint/2010/main" val="27054053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4294967295"/>
          </p:nvPr>
        </p:nvSpPr>
        <p:spPr>
          <a:xfrm>
            <a:off x="1876426" y="1463675"/>
            <a:ext cx="7680325" cy="4724400"/>
          </a:xfrm>
          <a:prstGeom prst="rect">
            <a:avLst/>
          </a:prstGeom>
        </p:spPr>
        <p:txBody>
          <a:bodyPr wrap="square" numCol="1" anchor="t" anchorCtr="0" compatLnSpc="1">
            <a:prstTxWarp prst="textNoShape">
              <a:avLst/>
            </a:prstTxWarp>
          </a:bodyPr>
          <a:lstStyle/>
          <a:p>
            <a:pPr marL="0" indent="0"/>
            <a:endParaRPr lang="en-US" altLang="en-US"/>
          </a:p>
        </p:txBody>
      </p:sp>
      <p:pic>
        <p:nvPicPr>
          <p:cNvPr id="32772" name="Picture 2" descr="http://ths.sps.lane.edu/chemweb/unit4/problems/phasedia/vpres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08214" y="765175"/>
            <a:ext cx="7127875" cy="5792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2771" name="Title 2"/>
          <p:cNvSpPr>
            <a:spLocks noGrp="1"/>
          </p:cNvSpPr>
          <p:nvPr>
            <p:ph type="title"/>
          </p:nvPr>
        </p:nvSpPr>
        <p:spPr/>
        <p:style>
          <a:lnRef idx="2">
            <a:schemeClr val="accent6"/>
          </a:lnRef>
          <a:fillRef idx="1">
            <a:schemeClr val="lt1"/>
          </a:fillRef>
          <a:effectRef idx="0">
            <a:schemeClr val="accent6"/>
          </a:effectRef>
          <a:fontRef idx="minor">
            <a:schemeClr val="dk1"/>
          </a:fontRef>
        </p:style>
        <p:txBody>
          <a:bodyPr/>
          <a:lstStyle/>
          <a:p>
            <a:r>
              <a:rPr lang="en-US" altLang="en-US" b="1" dirty="0" err="1">
                <a:ln w="22225">
                  <a:solidFill>
                    <a:schemeClr val="accent2"/>
                  </a:solidFill>
                  <a:prstDash val="solid"/>
                </a:ln>
                <a:solidFill>
                  <a:schemeClr val="accent2">
                    <a:lumMod val="40000"/>
                    <a:lumOff val="60000"/>
                  </a:schemeClr>
                </a:solidFill>
                <a:cs typeface="Tunga" panose="020B0502040204020203" pitchFamily="34" charset="0"/>
              </a:rPr>
              <a:t>Vapour</a:t>
            </a:r>
            <a:r>
              <a:rPr lang="en-US" altLang="en-US" b="1" dirty="0">
                <a:ln w="22225">
                  <a:solidFill>
                    <a:schemeClr val="accent2"/>
                  </a:solidFill>
                  <a:prstDash val="solid"/>
                </a:ln>
                <a:solidFill>
                  <a:schemeClr val="accent2">
                    <a:lumMod val="40000"/>
                    <a:lumOff val="60000"/>
                  </a:schemeClr>
                </a:solidFill>
                <a:cs typeface="Tunga" panose="020B0502040204020203" pitchFamily="34" charset="0"/>
              </a:rPr>
              <a:t> Pressures of Different Liquids</a:t>
            </a:r>
          </a:p>
        </p:txBody>
      </p:sp>
    </p:spTree>
    <p:extLst>
      <p:ext uri="{BB962C8B-B14F-4D97-AF65-F5344CB8AC3E}">
        <p14:creationId xmlns:p14="http://schemas.microsoft.com/office/powerpoint/2010/main" val="4666455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2"/>
          <p:cNvSpPr>
            <a:spLocks noGrp="1"/>
          </p:cNvSpPr>
          <p:nvPr>
            <p:ph type="title"/>
          </p:nvPr>
        </p:nvSpPr>
        <p:spPr/>
        <p:txBody>
          <a:bodyPr/>
          <a:lstStyle/>
          <a:p>
            <a:pPr eaLnBrk="1" hangingPunct="1"/>
            <a:r>
              <a:rPr lang="en-US" altLang="en-US">
                <a:cs typeface="Tunga" panose="020B0502040204020203" pitchFamily="34" charset="0"/>
              </a:rPr>
              <a:t>Transition of States</a:t>
            </a:r>
          </a:p>
        </p:txBody>
      </p:sp>
      <p:pic>
        <p:nvPicPr>
          <p:cNvPr id="33795" name="Content Placeholder 3" descr="http://www.kentchemistry.com/images/links/matter/aim10.5.jpg"/>
          <p:cNvPicPr>
            <a:picLocks noGrp="1"/>
          </p:cNvPicPr>
          <p:nvPr>
            <p:ph sz="quarter" idx="4294967295"/>
          </p:nvPr>
        </p:nvPicPr>
        <p:blipFill>
          <a:blip r:embed="rId2">
            <a:extLst>
              <a:ext uri="{28A0092B-C50C-407E-A947-70E740481C1C}">
                <a14:useLocalDpi xmlns:a14="http://schemas.microsoft.com/office/drawing/2010/main" val="0"/>
              </a:ext>
            </a:extLst>
          </a:blip>
          <a:srcRect/>
          <a:stretch>
            <a:fillRect/>
          </a:stretch>
        </p:blipFill>
        <p:spPr bwMode="auto">
          <a:xfrm>
            <a:off x="2279650" y="1557339"/>
            <a:ext cx="7632700" cy="4727575"/>
          </a:xfrm>
          <a:prstGeom prst="rect">
            <a:avLst/>
          </a:prstGeom>
        </p:spPr>
      </p:pic>
      <p:sp>
        <p:nvSpPr>
          <p:cNvPr id="33796" name="TextBox 1"/>
          <p:cNvSpPr txBox="1">
            <a:spLocks noChangeArrowheads="1"/>
          </p:cNvSpPr>
          <p:nvPr/>
        </p:nvSpPr>
        <p:spPr bwMode="auto">
          <a:xfrm>
            <a:off x="6888164" y="3213100"/>
            <a:ext cx="266382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a:solidFill>
                  <a:srgbClr val="FF0000"/>
                </a:solidFill>
              </a:rPr>
              <a:t>What is a boiling point?</a:t>
            </a:r>
          </a:p>
        </p:txBody>
      </p:sp>
    </p:spTree>
    <p:extLst>
      <p:ext uri="{BB962C8B-B14F-4D97-AF65-F5344CB8AC3E}">
        <p14:creationId xmlns:p14="http://schemas.microsoft.com/office/powerpoint/2010/main" val="14093762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rtlCol="0">
            <a:normAutofit fontScale="90000"/>
          </a:bodyPr>
          <a:lstStyle/>
          <a:p>
            <a:pPr fontAlgn="auto">
              <a:spcAft>
                <a:spcPts val="0"/>
              </a:spcAft>
              <a:defRPr/>
            </a:pPr>
            <a:r>
              <a:rPr lang="en-AU" b="1" dirty="0"/>
              <a:t>How solvents affect solutions: Colligative properties</a:t>
            </a:r>
            <a:endParaRPr lang="en-US" dirty="0"/>
          </a:p>
        </p:txBody>
      </p:sp>
      <p:sp>
        <p:nvSpPr>
          <p:cNvPr id="4" name="Rectangle 3"/>
          <p:cNvSpPr/>
          <p:nvPr/>
        </p:nvSpPr>
        <p:spPr>
          <a:xfrm>
            <a:off x="2063751" y="2276475"/>
            <a:ext cx="7993063" cy="1385888"/>
          </a:xfrm>
          <a:prstGeom prst="rect">
            <a:avLst/>
          </a:prstGeom>
        </p:spPr>
        <p:txBody>
          <a:bodyPr>
            <a:spAutoFit/>
          </a:bodyPr>
          <a:lstStyle/>
          <a:p>
            <a:pPr>
              <a:defRPr/>
            </a:pPr>
            <a:r>
              <a:rPr lang="en-AU" sz="2800" dirty="0">
                <a:effectLst>
                  <a:outerShdw blurRad="38100" dist="38100" dir="2700000" algn="tl">
                    <a:srgbClr val="000000">
                      <a:alpha val="43137"/>
                    </a:srgbClr>
                  </a:outerShdw>
                </a:effectLst>
                <a:latin typeface="Arial" charset="0"/>
              </a:rPr>
              <a:t>A colligative property is one that is determined by the concentration of dissolved particles in a solution. </a:t>
            </a:r>
            <a:endParaRPr lang="en-US" sz="2800" dirty="0">
              <a:effectLst>
                <a:outerShdw blurRad="38100" dist="38100" dir="2700000" algn="tl">
                  <a:srgbClr val="000000">
                    <a:alpha val="43137"/>
                  </a:srgbClr>
                </a:outerShdw>
              </a:effectLst>
              <a:latin typeface="Arial" charset="0"/>
            </a:endParaRPr>
          </a:p>
        </p:txBody>
      </p:sp>
    </p:spTree>
    <p:extLst>
      <p:ext uri="{BB962C8B-B14F-4D97-AF65-F5344CB8AC3E}">
        <p14:creationId xmlns:p14="http://schemas.microsoft.com/office/powerpoint/2010/main" val="36977402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4294967295"/>
          </p:nvPr>
        </p:nvSpPr>
        <p:spPr>
          <a:xfrm>
            <a:off x="1876426" y="1463675"/>
            <a:ext cx="7680325" cy="4724400"/>
          </a:xfrm>
          <a:prstGeom prst="rect">
            <a:avLst/>
          </a:prstGeom>
        </p:spPr>
        <p:txBody>
          <a:bodyPr/>
          <a:lstStyle/>
          <a:p>
            <a:pPr marL="0" indent="0" fontAlgn="auto">
              <a:spcAft>
                <a:spcPts val="0"/>
              </a:spcAft>
              <a:buClr>
                <a:schemeClr val="accent5"/>
              </a:buClr>
              <a:defRPr/>
            </a:pPr>
            <a:r>
              <a:rPr lang="en-AU" sz="2400" b="1" dirty="0">
                <a:hlinkClick r:id="rId2" action="ppaction://hlinkfile"/>
              </a:rPr>
              <a:t>Freezing point</a:t>
            </a:r>
            <a:endParaRPr lang="en-US" sz="2400" dirty="0"/>
          </a:p>
          <a:p>
            <a:pPr marL="0" indent="0" fontAlgn="auto">
              <a:spcAft>
                <a:spcPts val="0"/>
              </a:spcAft>
              <a:buClr>
                <a:schemeClr val="accent5"/>
              </a:buClr>
              <a:defRPr/>
            </a:pPr>
            <a:r>
              <a:rPr lang="en-AU" sz="2400" dirty="0"/>
              <a:t>The freezing point of pure water is 0 °C. When a solute is added to a solvent, the freezing point of the liquid is lowered. This makes it harder to freeze the liquid as you will have to cool it more before it freezes. This effect is used in car radiators when antifreeze (ethylene glycol) is added to the water to stop the water from freezing if the outside temperature drops to 0 °C.</a:t>
            </a:r>
            <a:endParaRPr lang="en-US" sz="2400" dirty="0"/>
          </a:p>
          <a:p>
            <a:pPr marL="0" indent="0" fontAlgn="auto">
              <a:spcAft>
                <a:spcPts val="0"/>
              </a:spcAft>
              <a:buClr>
                <a:schemeClr val="accent5"/>
              </a:buClr>
              <a:defRPr/>
            </a:pPr>
            <a:r>
              <a:rPr lang="en-AU" sz="2400" dirty="0"/>
              <a:t>In cold climates, salt can be spread on roads to help melt ice and snow, again because the salt is a solute and it lowers the freezing point of the water on the road.</a:t>
            </a:r>
            <a:endParaRPr lang="en-US" sz="2400" dirty="0"/>
          </a:p>
          <a:p>
            <a:pPr marL="0" indent="0" fontAlgn="auto">
              <a:spcAft>
                <a:spcPts val="0"/>
              </a:spcAft>
              <a:buClr>
                <a:schemeClr val="accent5"/>
              </a:buClr>
              <a:defRPr/>
            </a:pPr>
            <a:endParaRPr lang="en-US" sz="2400" dirty="0"/>
          </a:p>
        </p:txBody>
      </p:sp>
      <p:sp>
        <p:nvSpPr>
          <p:cNvPr id="35843" name="Title 2"/>
          <p:cNvSpPr>
            <a:spLocks noGrp="1"/>
          </p:cNvSpPr>
          <p:nvPr>
            <p:ph type="title"/>
          </p:nvPr>
        </p:nvSpPr>
        <p:spPr/>
        <p:txBody>
          <a:bodyPr/>
          <a:lstStyle/>
          <a:p>
            <a:pPr eaLnBrk="1" hangingPunct="1"/>
            <a:r>
              <a:rPr lang="en-US" altLang="en-US">
                <a:cs typeface="Tunga" panose="020B0502040204020203" pitchFamily="34" charset="0"/>
              </a:rPr>
              <a:t>Colligative Properties</a:t>
            </a:r>
          </a:p>
        </p:txBody>
      </p:sp>
      <p:pic>
        <p:nvPicPr>
          <p:cNvPr id="35844" name="Picture 2" descr="Description: Truck on icy road"/>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556751" y="3278458"/>
            <a:ext cx="2149475" cy="3222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711083125"/>
      </p:ext>
    </p:extLst>
  </p:cSld>
  <p:clrMapOvr>
    <a:masterClrMapping/>
  </p:clrMapOvr>
</p:sld>
</file>

<file path=ppt/theme/theme1.xml><?xml version="1.0" encoding="utf-8"?>
<a:theme xmlns:a="http://schemas.openxmlformats.org/drawingml/2006/main" name="00165">
  <a:themeElements>
    <a:clrScheme name="">
      <a:dk1>
        <a:srgbClr val="333333"/>
      </a:dk1>
      <a:lt1>
        <a:srgbClr val="FFFFFF"/>
      </a:lt1>
      <a:dk2>
        <a:srgbClr val="66CCFF"/>
      </a:dk2>
      <a:lt2>
        <a:srgbClr val="333333"/>
      </a:lt2>
      <a:accent1>
        <a:srgbClr val="66CCFF"/>
      </a:accent1>
      <a:accent2>
        <a:srgbClr val="00FF80"/>
      </a:accent2>
      <a:accent3>
        <a:srgbClr val="FFFFFF"/>
      </a:accent3>
      <a:accent4>
        <a:srgbClr val="2A2A2A"/>
      </a:accent4>
      <a:accent5>
        <a:srgbClr val="B8E2FF"/>
      </a:accent5>
      <a:accent6>
        <a:srgbClr val="00E773"/>
      </a:accent6>
      <a:hlink>
        <a:srgbClr val="666666"/>
      </a:hlink>
      <a:folHlink>
        <a:srgbClr val="FF008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Default Design 13">
        <a:dk1>
          <a:srgbClr val="000066"/>
        </a:dk1>
        <a:lt1>
          <a:srgbClr val="FFFFFF"/>
        </a:lt1>
        <a:dk2>
          <a:srgbClr val="000066"/>
        </a:dk2>
        <a:lt2>
          <a:srgbClr val="808080"/>
        </a:lt2>
        <a:accent1>
          <a:srgbClr val="BBE0E3"/>
        </a:accent1>
        <a:accent2>
          <a:srgbClr val="333399"/>
        </a:accent2>
        <a:accent3>
          <a:srgbClr val="FFFFFF"/>
        </a:accent3>
        <a:accent4>
          <a:srgbClr val="000056"/>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14">
        <a:dk1>
          <a:srgbClr val="000066"/>
        </a:dk1>
        <a:lt1>
          <a:srgbClr val="FFFFFF"/>
        </a:lt1>
        <a:dk2>
          <a:srgbClr val="000066"/>
        </a:dk2>
        <a:lt2>
          <a:srgbClr val="808080"/>
        </a:lt2>
        <a:accent1>
          <a:srgbClr val="BBE0E3"/>
        </a:accent1>
        <a:accent2>
          <a:srgbClr val="333399"/>
        </a:accent2>
        <a:accent3>
          <a:srgbClr val="FFFFFF"/>
        </a:accent3>
        <a:accent4>
          <a:srgbClr val="000056"/>
        </a:accent4>
        <a:accent5>
          <a:srgbClr val="DAEDEF"/>
        </a:accent5>
        <a:accent6>
          <a:srgbClr val="2D2D8A"/>
        </a:accent6>
        <a:hlink>
          <a:srgbClr val="3366FF"/>
        </a:hlink>
        <a:folHlink>
          <a:srgbClr val="6699FF"/>
        </a:folHlink>
      </a:clrScheme>
      <a:clrMap bg1="lt1" tx1="dk1" bg2="lt2" tx2="dk2" accent1="accent1" accent2="accent2" accent3="accent3" accent4="accent4" accent5="accent5" accent6="accent6" hlink="hlink" folHlink="folHlink"/>
    </a:extraClrScheme>
    <a:extraClrScheme>
      <a:clrScheme name="Default Design 15">
        <a:dk1>
          <a:srgbClr val="000066"/>
        </a:dk1>
        <a:lt1>
          <a:srgbClr val="FFFFFF"/>
        </a:lt1>
        <a:dk2>
          <a:srgbClr val="000066"/>
        </a:dk2>
        <a:lt2>
          <a:srgbClr val="808080"/>
        </a:lt2>
        <a:accent1>
          <a:srgbClr val="BBE0E3"/>
        </a:accent1>
        <a:accent2>
          <a:srgbClr val="333399"/>
        </a:accent2>
        <a:accent3>
          <a:srgbClr val="FFFFFF"/>
        </a:accent3>
        <a:accent4>
          <a:srgbClr val="000056"/>
        </a:accent4>
        <a:accent5>
          <a:srgbClr val="DAEDEF"/>
        </a:accent5>
        <a:accent6>
          <a:srgbClr val="2D2D8A"/>
        </a:accent6>
        <a:hlink>
          <a:srgbClr val="000066"/>
        </a:hlink>
        <a:folHlink>
          <a:srgbClr val="3333FF"/>
        </a:folHlink>
      </a:clrScheme>
      <a:clrMap bg1="lt1" tx1="dk1" bg2="lt2" tx2="dk2" accent1="accent1" accent2="accent2" accent3="accent3" accent4="accent4" accent5="accent5" accent6="accent6" hlink="hlink" folHlink="folHlink"/>
    </a:extraClrScheme>
    <a:extraClrScheme>
      <a:clrScheme name="Default Design 16">
        <a:dk1>
          <a:srgbClr val="000066"/>
        </a:dk1>
        <a:lt1>
          <a:srgbClr val="FFFFFF"/>
        </a:lt1>
        <a:dk2>
          <a:srgbClr val="000066"/>
        </a:dk2>
        <a:lt2>
          <a:srgbClr val="808080"/>
        </a:lt2>
        <a:accent1>
          <a:srgbClr val="CCECFF"/>
        </a:accent1>
        <a:accent2>
          <a:srgbClr val="333399"/>
        </a:accent2>
        <a:accent3>
          <a:srgbClr val="FFFFFF"/>
        </a:accent3>
        <a:accent4>
          <a:srgbClr val="000056"/>
        </a:accent4>
        <a:accent5>
          <a:srgbClr val="E2F4FF"/>
        </a:accent5>
        <a:accent6>
          <a:srgbClr val="2D2D8A"/>
        </a:accent6>
        <a:hlink>
          <a:srgbClr val="000066"/>
        </a:hlink>
        <a:folHlink>
          <a:srgbClr val="3333FF"/>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_ip_UnifiedCompliancePolicyProperties xmlns="http://schemas.microsoft.com/sharepoint/v3" xsi:nil="true"/>
    <TaxCatchAll xmlns="776f451b-789d-4c8f-af74-3c000e6cce27" xsi:nil="true"/>
    <lcf76f155ced4ddcb4097134ff3c332f xmlns="00896bbc-7f86-448f-ab6b-109e07409180">
      <Terms xmlns="http://schemas.microsoft.com/office/infopath/2007/PartnerControls"/>
    </lcf76f155ced4ddcb4097134ff3c332f>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7D30DEBF7E8BEF4BA396B592152DA228" ma:contentTypeVersion="23" ma:contentTypeDescription="Create a new document." ma:contentTypeScope="" ma:versionID="c99ea7ec073bb56e4046c71651e8c57d">
  <xsd:schema xmlns:xsd="http://www.w3.org/2001/XMLSchema" xmlns:xs="http://www.w3.org/2001/XMLSchema" xmlns:p="http://schemas.microsoft.com/office/2006/metadata/properties" xmlns:ns1="http://schemas.microsoft.com/sharepoint/v3" xmlns:ns2="776f451b-789d-4c8f-af74-3c000e6cce27" xmlns:ns3="00896bbc-7f86-448f-ab6b-109e07409180" targetNamespace="http://schemas.microsoft.com/office/2006/metadata/properties" ma:root="true" ma:fieldsID="e754bb5c132b05dabb07f70971e213a2" ns1:_="" ns2:_="" ns3:_="">
    <xsd:import namespace="http://schemas.microsoft.com/sharepoint/v3"/>
    <xsd:import namespace="776f451b-789d-4c8f-af74-3c000e6cce27"/>
    <xsd:import namespace="00896bbc-7f86-448f-ab6b-109e07409180"/>
    <xsd:element name="properties">
      <xsd:complexType>
        <xsd:sequence>
          <xsd:element name="documentManagement">
            <xsd:complexType>
              <xsd:all>
                <xsd:element ref="ns2:SharedWithUsers" minOccurs="0"/>
                <xsd:element ref="ns2:SharingHintHash" minOccurs="0"/>
                <xsd:element ref="ns2:SharedWithDetails" minOccurs="0"/>
                <xsd:element ref="ns2:LastSharedByUser" minOccurs="0"/>
                <xsd:element ref="ns2:LastSharedByTime" minOccurs="0"/>
                <xsd:element ref="ns3:MediaServiceMetadata" minOccurs="0"/>
                <xsd:element ref="ns3:MediaServiceFastMetadata" minOccurs="0"/>
                <xsd:element ref="ns3:MediaServiceDateTaken" minOccurs="0"/>
                <xsd:element ref="ns3:MediaServiceAutoTags" minOccurs="0"/>
                <xsd:element ref="ns3:MediaServiceEventHashCode" minOccurs="0"/>
                <xsd:element ref="ns3:MediaServiceGenerationTime" minOccurs="0"/>
                <xsd:element ref="ns3:MediaServiceOCR" minOccurs="0"/>
                <xsd:element ref="ns3:MediaServiceAutoKeyPoints" minOccurs="0"/>
                <xsd:element ref="ns3:MediaServiceKeyPoints" minOccurs="0"/>
                <xsd:element ref="ns3:MediaServiceLocation" minOccurs="0"/>
                <xsd:element ref="ns1:_ip_UnifiedCompliancePolicyProperties" minOccurs="0"/>
                <xsd:element ref="ns1:_ip_UnifiedCompliancePolicyUIAction" minOccurs="0"/>
                <xsd:element ref="ns3:MediaLengthInSeconds" minOccurs="0"/>
                <xsd:element ref="ns3:lcf76f155ced4ddcb4097134ff3c332f" minOccurs="0"/>
                <xsd:element ref="ns2:TaxCatchAll" minOccurs="0"/>
                <xsd:element ref="ns3:MediaServiceSearchProperties" minOccurs="0"/>
                <xsd:element ref="ns3: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3" nillable="true" ma:displayName="Unified Compliance Policy Properties" ma:hidden="true" ma:internalName="_ip_UnifiedCompliancePolicyProperties">
      <xsd:simpleType>
        <xsd:restriction base="dms:Note"/>
      </xsd:simpleType>
    </xsd:element>
    <xsd:element name="_ip_UnifiedCompliancePolicyUIAction" ma:index="24"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76f451b-789d-4c8f-af74-3c000e6cce27"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ingHintHash" ma:index="9" nillable="true" ma:displayName="Sharing Hint Hash" ma:internalName="SharingHintHash" ma:readOnly="true">
      <xsd:simpleType>
        <xsd:restriction base="dms:Text"/>
      </xsd:simpleType>
    </xsd:element>
    <xsd:element name="SharedWithDetails" ma:index="10" nillable="true" ma:displayName="Shared With Details" ma:internalName="SharedWithDetails" ma:readOnly="true">
      <xsd:simpleType>
        <xsd:restriction base="dms:Note">
          <xsd:maxLength value="255"/>
        </xsd:restriction>
      </xsd:simpleType>
    </xsd:element>
    <xsd:element name="LastSharedByUser" ma:index="11" nillable="true" ma:displayName="Last Shared By User" ma:description="" ma:internalName="LastSharedByUser" ma:readOnly="true">
      <xsd:simpleType>
        <xsd:restriction base="dms:Note">
          <xsd:maxLength value="255"/>
        </xsd:restriction>
      </xsd:simpleType>
    </xsd:element>
    <xsd:element name="LastSharedByTime" ma:index="12" nillable="true" ma:displayName="Last Shared By Time" ma:description="" ma:internalName="LastSharedByTime" ma:readOnly="true">
      <xsd:simpleType>
        <xsd:restriction base="dms:DateTime"/>
      </xsd:simpleType>
    </xsd:element>
    <xsd:element name="TaxCatchAll" ma:index="28" nillable="true" ma:displayName="Taxonomy Catch All Column" ma:hidden="true" ma:list="{40edb284-b2af-4982-87ad-a11fa734b163}" ma:internalName="TaxCatchAll" ma:showField="CatchAllData" ma:web="776f451b-789d-4c8f-af74-3c000e6cce27">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00896bbc-7f86-448f-ab6b-109e07409180" elementFormDefault="qualified">
    <xsd:import namespace="http://schemas.microsoft.com/office/2006/documentManagement/types"/>
    <xsd:import namespace="http://schemas.microsoft.com/office/infopath/2007/PartnerControls"/>
    <xsd:element name="MediaServiceMetadata" ma:index="13" nillable="true" ma:displayName="MediaServiceMetadata" ma:description="" ma:hidden="true" ma:internalName="MediaServiceMetadata" ma:readOnly="true">
      <xsd:simpleType>
        <xsd:restriction base="dms:Note"/>
      </xsd:simpleType>
    </xsd:element>
    <xsd:element name="MediaServiceFastMetadata" ma:index="14" nillable="true" ma:displayName="MediaServiceFastMetadata" ma:description="" ma:hidden="true" ma:internalName="MediaServiceFastMetadata" ma:readOnly="true">
      <xsd:simpleType>
        <xsd:restriction base="dms:Note"/>
      </xsd:simpleType>
    </xsd:element>
    <xsd:element name="MediaServiceDateTaken" ma:index="15" nillable="true" ma:displayName="MediaServiceDateTaken" ma:description="" ma:hidden="true" ma:internalName="MediaServiceDateTaken" ma:readOnly="true">
      <xsd:simpleType>
        <xsd:restriction base="dms:Text"/>
      </xsd:simpleType>
    </xsd:element>
    <xsd:element name="MediaServiceAutoTags" ma:index="16" nillable="true" ma:displayName="MediaServiceAutoTags" ma:description="" ma:internalName="MediaServiceAutoTags"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OCR" ma:index="19" nillable="true" ma:displayName="Extracted Text" ma:internalName="MediaServiceOCR" ma:readOnly="true">
      <xsd:simpleType>
        <xsd:restriction base="dms:Note">
          <xsd:maxLength value="255"/>
        </xsd:restriction>
      </xsd:simpleType>
    </xsd:element>
    <xsd:element name="MediaServiceAutoKeyPoints" ma:index="20" nillable="true" ma:displayName="MediaServiceAutoKeyPoints" ma:hidden="true" ma:internalName="MediaServiceAutoKeyPoints" ma:readOnly="true">
      <xsd:simpleType>
        <xsd:restriction base="dms:Note"/>
      </xsd:simpleType>
    </xsd:element>
    <xsd:element name="MediaServiceKeyPoints" ma:index="21" nillable="true" ma:displayName="KeyPoints" ma:internalName="MediaServiceKeyPoints" ma:readOnly="true">
      <xsd:simpleType>
        <xsd:restriction base="dms:Note">
          <xsd:maxLength value="255"/>
        </xsd:restriction>
      </xsd:simpleType>
    </xsd:element>
    <xsd:element name="MediaServiceLocation" ma:index="22" nillable="true" ma:displayName="Location" ma:internalName="MediaServiceLocation" ma:readOnly="true">
      <xsd:simpleType>
        <xsd:restriction base="dms:Text"/>
      </xsd:simpleType>
    </xsd:element>
    <xsd:element name="MediaLengthInSeconds" ma:index="25" nillable="true" ma:displayName="Length (seconds)" ma:internalName="MediaLengthInSeconds" ma:readOnly="true">
      <xsd:simpleType>
        <xsd:restriction base="dms:Unknown"/>
      </xsd:simpleType>
    </xsd:element>
    <xsd:element name="lcf76f155ced4ddcb4097134ff3c332f" ma:index="27" nillable="true" ma:taxonomy="true" ma:internalName="lcf76f155ced4ddcb4097134ff3c332f" ma:taxonomyFieldName="MediaServiceImageTags" ma:displayName="Image Tags" ma:readOnly="false" ma:fieldId="{5cf76f15-5ced-4ddc-b409-7134ff3c332f}" ma:taxonomyMulti="true" ma:sspId="807d7447-0f6d-4322-8bac-43da6d24e0c5" ma:termSetId="09814cd3-568e-fe90-9814-8d621ff8fb84" ma:anchorId="fba54fb3-c3e1-fe81-a776-ca4b69148c4d" ma:open="true" ma:isKeyword="false">
      <xsd:complexType>
        <xsd:sequence>
          <xsd:element ref="pc:Terms" minOccurs="0" maxOccurs="1"/>
        </xsd:sequence>
      </xsd:complexType>
    </xsd:element>
    <xsd:element name="MediaServiceSearchProperties" ma:index="29" nillable="true" ma:displayName="MediaServiceSearchProperties" ma:hidden="true" ma:internalName="MediaServiceSearchProperties" ma:readOnly="true">
      <xsd:simpleType>
        <xsd:restriction base="dms:Note"/>
      </xsd:simpleType>
    </xsd:element>
    <xsd:element name="MediaServiceObjectDetectorVersions" ma:index="30" nillable="true" ma:displayName="MediaServiceObjectDetectorVersions" ma:hidden="true" ma:indexed="true" ma:internalName="MediaServiceObjectDetectorVersions"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AABC56A7-C2F7-4E02-A383-6A6BC03AA42D}">
  <ds:schemaRefs>
    <ds:schemaRef ds:uri="http://schemas.microsoft.com/office/2006/metadata/properties"/>
    <ds:schemaRef ds:uri="http://schemas.microsoft.com/office/infopath/2007/PartnerControls"/>
    <ds:schemaRef ds:uri="http://schemas.microsoft.com/sharepoint/v3"/>
    <ds:schemaRef ds:uri="776f451b-789d-4c8f-af74-3c000e6cce27"/>
    <ds:schemaRef ds:uri="00896bbc-7f86-448f-ab6b-109e07409180"/>
  </ds:schemaRefs>
</ds:datastoreItem>
</file>

<file path=customXml/itemProps2.xml><?xml version="1.0" encoding="utf-8"?>
<ds:datastoreItem xmlns:ds="http://schemas.openxmlformats.org/officeDocument/2006/customXml" ds:itemID="{FE2F23EB-4E8D-433B-9AA6-9EB1AE2C3D0D}">
  <ds:schemaRefs>
    <ds:schemaRef ds:uri="http://schemas.microsoft.com/sharepoint/v3/contenttype/forms"/>
  </ds:schemaRefs>
</ds:datastoreItem>
</file>

<file path=customXml/itemProps3.xml><?xml version="1.0" encoding="utf-8"?>
<ds:datastoreItem xmlns:ds="http://schemas.openxmlformats.org/officeDocument/2006/customXml" ds:itemID="{094CC3D1-2C6C-4F57-AD0C-9A68DAB4B977}"/>
</file>

<file path=docProps/app.xml><?xml version="1.0" encoding="utf-8"?>
<Properties xmlns="http://schemas.openxmlformats.org/officeDocument/2006/extended-properties" xmlns:vt="http://schemas.openxmlformats.org/officeDocument/2006/docPropsVTypes">
  <Template>00165</Template>
  <TotalTime>135</TotalTime>
  <Words>649</Words>
  <Application>Microsoft Office PowerPoint</Application>
  <PresentationFormat>Widescreen</PresentationFormat>
  <Paragraphs>62</Paragraphs>
  <Slides>12</Slides>
  <Notes>1</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00165</vt:lpstr>
      <vt:lpstr>Evaporation &amp; Vapour Pressure</vt:lpstr>
      <vt:lpstr>States of Matter</vt:lpstr>
      <vt:lpstr>Transition of States</vt:lpstr>
      <vt:lpstr>Vapour Pressure</vt:lpstr>
      <vt:lpstr>Vapour Pressure</vt:lpstr>
      <vt:lpstr>Vapour Pressures of Different Liquids</vt:lpstr>
      <vt:lpstr>Transition of States</vt:lpstr>
      <vt:lpstr>How solvents affect solutions: Colligative properties</vt:lpstr>
      <vt:lpstr>Colligative Properties</vt:lpstr>
      <vt:lpstr>Colligative Properties</vt:lpstr>
      <vt:lpstr>Colligative Properties</vt:lpstr>
      <vt:lpstr>Questions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Evaporation &amp; Vapour Pressure</dc:title>
  <dc:creator>Anthony Murphy</dc:creator>
  <cp:lastModifiedBy>Anthony Murphy</cp:lastModifiedBy>
  <cp:revision>7</cp:revision>
  <dcterms:created xsi:type="dcterms:W3CDTF">2015-06-21T06:54:39Z</dcterms:created>
  <dcterms:modified xsi:type="dcterms:W3CDTF">2023-07-11T08:05:31Z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0x0101007D30DEBF7E8BEF4BA396B592152DA228</vt:lpwstr>
  </property>
  <property fmtid="{D5CDD505-2E9C-101B-9397-08002B2CF9AE}" pid="3" name="MediaServiceImageTags">
    <vt:lpwstr/>
  </property>
</Properties>
</file>